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2" r:id="rId2"/>
  </p:sldMasterIdLst>
  <p:notesMasterIdLst>
    <p:notesMasterId r:id="rId25"/>
  </p:notesMasterIdLst>
  <p:sldIdLst>
    <p:sldId id="257" r:id="rId3"/>
    <p:sldId id="258" r:id="rId4"/>
    <p:sldId id="260" r:id="rId5"/>
    <p:sldId id="308" r:id="rId6"/>
    <p:sldId id="261" r:id="rId7"/>
    <p:sldId id="262" r:id="rId8"/>
    <p:sldId id="301" r:id="rId9"/>
    <p:sldId id="302" r:id="rId10"/>
    <p:sldId id="304" r:id="rId11"/>
    <p:sldId id="305" r:id="rId12"/>
    <p:sldId id="306" r:id="rId13"/>
    <p:sldId id="307" r:id="rId14"/>
    <p:sldId id="303" r:id="rId15"/>
    <p:sldId id="324" r:id="rId16"/>
    <p:sldId id="312" r:id="rId17"/>
    <p:sldId id="318" r:id="rId18"/>
    <p:sldId id="325" r:id="rId19"/>
    <p:sldId id="326" r:id="rId20"/>
    <p:sldId id="327" r:id="rId21"/>
    <p:sldId id="328" r:id="rId22"/>
    <p:sldId id="329" r:id="rId23"/>
    <p:sldId id="32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ở đầu" id="{571C108C-8766-4BD9-AE84-D4B69517723F}">
          <p14:sldIdLst>
            <p14:sldId id="257"/>
            <p14:sldId id="258"/>
            <p14:sldId id="260"/>
          </p14:sldIdLst>
        </p14:section>
        <p14:section name="Nội dung chính" id="{BA88AD6A-93A2-4817-A86C-FB52A392E254}">
          <p14:sldIdLst>
            <p14:sldId id="308"/>
            <p14:sldId id="261"/>
            <p14:sldId id="262"/>
            <p14:sldId id="301"/>
            <p14:sldId id="302"/>
            <p14:sldId id="304"/>
            <p14:sldId id="305"/>
            <p14:sldId id="306"/>
            <p14:sldId id="307"/>
            <p14:sldId id="303"/>
            <p14:sldId id="324"/>
            <p14:sldId id="312"/>
            <p14:sldId id="318"/>
            <p14:sldId id="325"/>
            <p14:sldId id="326"/>
            <p14:sldId id="327"/>
            <p14:sldId id="328"/>
            <p14:sldId id="329"/>
          </p14:sldIdLst>
        </p14:section>
        <p14:section name="PHẦN 3: KẾT THÚC" id="{691D7F85-7081-4565-B821-508FED5E3B78}">
          <p14:sldIdLst>
            <p14:sldId id="32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7DF3"/>
    <a:srgbClr val="1877F2"/>
    <a:srgbClr val="1FD5FF"/>
    <a:srgbClr val="0095B8"/>
    <a:srgbClr val="2ABBA7"/>
    <a:srgbClr val="FFFFFF"/>
    <a:srgbClr val="01CFFF"/>
    <a:srgbClr val="309CFE"/>
    <a:srgbClr val="FF4A11"/>
    <a:srgbClr val="FF8F6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15" autoAdjust="0"/>
    <p:restoredTop sz="92369" autoAdjust="0"/>
  </p:normalViewPr>
  <p:slideViewPr>
    <p:cSldViewPr snapToGrid="0">
      <p:cViewPr varScale="1">
        <p:scale>
          <a:sx n="72" d="100"/>
          <a:sy n="72" d="100"/>
        </p:scale>
        <p:origin x="534"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DE92B537-2B31-4BEC-99BF-AD61D92772F7}" type="doc">
      <dgm:prSet loTypeId="urn:microsoft.com/office/officeart/2008/layout/LinedList" loCatId="list" qsTypeId="urn:microsoft.com/office/officeart/2005/8/quickstyle/simple1#1" qsCatId="simple" csTypeId="urn:microsoft.com/office/officeart/2005/8/colors/accent1_2#1" csCatId="accent1" phldr="1"/>
      <dgm:spPr/>
      <dgm:t>
        <a:bodyPr/>
        <a:lstStyle/>
        <a:p>
          <a:endParaRPr lang="en-US"/>
        </a:p>
      </dgm:t>
    </dgm:pt>
    <dgm:pt modelId="{8035656C-DA88-4096-8444-C3543644430D}">
      <dgm:prSet phldrT="[Text]"/>
      <dgm:spPr/>
      <dgm:t>
        <a:bodyPr/>
        <a:lstStyle/>
        <a:p>
          <a:r>
            <a:rPr lang="en-US" dirty="0">
              <a:solidFill>
                <a:schemeClr val="bg1"/>
              </a:solidFill>
            </a:rPr>
            <a:t>Group 12</a:t>
          </a:r>
        </a:p>
        <a:p>
          <a:endParaRPr lang="en-US" dirty="0">
            <a:solidFill>
              <a:schemeClr val="bg1"/>
            </a:solidFill>
          </a:endParaRPr>
        </a:p>
      </dgm:t>
    </dgm:pt>
    <dgm:pt modelId="{2C978CBE-F814-48C1-AED0-46287E35DD88}" type="parTrans" cxnId="{4E0E5C7E-4A23-4438-80BE-0CF7E3CD6F14}">
      <dgm:prSet/>
      <dgm:spPr/>
      <dgm:t>
        <a:bodyPr/>
        <a:lstStyle/>
        <a:p>
          <a:endParaRPr lang="en-US"/>
        </a:p>
      </dgm:t>
    </dgm:pt>
    <dgm:pt modelId="{01B2FFAB-B12F-49DE-B131-D979406C9A86}" type="sibTrans" cxnId="{4E0E5C7E-4A23-4438-80BE-0CF7E3CD6F14}">
      <dgm:prSet/>
      <dgm:spPr/>
      <dgm:t>
        <a:bodyPr/>
        <a:lstStyle/>
        <a:p>
          <a:endParaRPr lang="en-US"/>
        </a:p>
      </dgm:t>
    </dgm:pt>
    <dgm:pt modelId="{CFB50161-9EC3-4247-96D9-A009C2E1A204}">
      <dgm:prSet phldrT="[Text]"/>
      <dgm:spPr/>
      <dgm:t>
        <a:bodyPr/>
        <a:lstStyle/>
        <a:p>
          <a:r>
            <a:rPr lang="en-US" dirty="0">
              <a:solidFill>
                <a:schemeClr val="bg1"/>
              </a:solidFill>
            </a:rPr>
            <a:t>Lê </a:t>
          </a:r>
          <a:r>
            <a:rPr lang="en-US" dirty="0" err="1">
              <a:solidFill>
                <a:schemeClr val="bg1"/>
              </a:solidFill>
            </a:rPr>
            <a:t>Phước</a:t>
          </a:r>
          <a:r>
            <a:rPr lang="en-US" dirty="0">
              <a:solidFill>
                <a:schemeClr val="bg1"/>
              </a:solidFill>
            </a:rPr>
            <a:t> Yên - 20133119 </a:t>
          </a:r>
        </a:p>
      </dgm:t>
    </dgm:pt>
    <dgm:pt modelId="{38974AE7-7E66-402F-8F61-80C99FE0664D}" type="parTrans" cxnId="{4050C04A-2A20-4D57-8743-535FFA6BD022}">
      <dgm:prSet/>
      <dgm:spPr/>
      <dgm:t>
        <a:bodyPr/>
        <a:lstStyle/>
        <a:p>
          <a:endParaRPr lang="en-US"/>
        </a:p>
      </dgm:t>
    </dgm:pt>
    <dgm:pt modelId="{F0203660-3741-40FD-8F8C-DE7DE5508F9E}" type="sibTrans" cxnId="{4050C04A-2A20-4D57-8743-535FFA6BD022}">
      <dgm:prSet/>
      <dgm:spPr/>
      <dgm:t>
        <a:bodyPr/>
        <a:lstStyle/>
        <a:p>
          <a:endParaRPr lang="en-US"/>
        </a:p>
      </dgm:t>
    </dgm:pt>
    <dgm:pt modelId="{BFC31CBF-91CB-48B9-9014-BEFF9C21C4B3}">
      <dgm:prSet phldrT="[Text]"/>
      <dgm:spPr/>
      <dgm:t>
        <a:bodyPr/>
        <a:lstStyle/>
        <a:p>
          <a:r>
            <a:rPr lang="en-US" dirty="0" err="1">
              <a:solidFill>
                <a:schemeClr val="bg1"/>
              </a:solidFill>
            </a:rPr>
            <a:t>Nguyễn</a:t>
          </a:r>
          <a:r>
            <a:rPr lang="en-US" dirty="0">
              <a:solidFill>
                <a:schemeClr val="bg1"/>
              </a:solidFill>
            </a:rPr>
            <a:t> </a:t>
          </a:r>
          <a:r>
            <a:rPr lang="en-US" dirty="0" err="1">
              <a:solidFill>
                <a:schemeClr val="bg1"/>
              </a:solidFill>
            </a:rPr>
            <a:t>Duy</a:t>
          </a:r>
          <a:r>
            <a:rPr lang="en-US" dirty="0">
              <a:solidFill>
                <a:schemeClr val="bg1"/>
              </a:solidFill>
            </a:rPr>
            <a:t> </a:t>
          </a:r>
          <a:r>
            <a:rPr lang="en-US" dirty="0" err="1">
              <a:solidFill>
                <a:schemeClr val="bg1"/>
              </a:solidFill>
            </a:rPr>
            <a:t>Thái</a:t>
          </a:r>
          <a:r>
            <a:rPr lang="en-US" dirty="0">
              <a:solidFill>
                <a:schemeClr val="bg1"/>
              </a:solidFill>
            </a:rPr>
            <a:t> - 20133020</a:t>
          </a:r>
        </a:p>
      </dgm:t>
    </dgm:pt>
    <dgm:pt modelId="{29543CF8-EC78-4AB6-B785-AFA3642DFE32}" type="parTrans" cxnId="{46446D4F-1E04-46AF-B06F-9A70B70257DD}">
      <dgm:prSet/>
      <dgm:spPr/>
      <dgm:t>
        <a:bodyPr/>
        <a:lstStyle/>
        <a:p>
          <a:endParaRPr lang="en-US"/>
        </a:p>
      </dgm:t>
    </dgm:pt>
    <dgm:pt modelId="{B7FCB542-7251-4C8F-A8DF-EBD433E74F72}" type="sibTrans" cxnId="{46446D4F-1E04-46AF-B06F-9A70B70257DD}">
      <dgm:prSet/>
      <dgm:spPr/>
      <dgm:t>
        <a:bodyPr/>
        <a:lstStyle/>
        <a:p>
          <a:endParaRPr lang="en-US"/>
        </a:p>
      </dgm:t>
    </dgm:pt>
    <dgm:pt modelId="{3AA14FCE-53E3-4931-A897-371DB7D844BD}">
      <dgm:prSet phldrT="[Text]"/>
      <dgm:spPr/>
      <dgm:t>
        <a:bodyPr/>
        <a:lstStyle/>
        <a:p>
          <a:r>
            <a:rPr lang="en-US" dirty="0">
              <a:solidFill>
                <a:schemeClr val="bg1"/>
              </a:solidFill>
            </a:rPr>
            <a:t>Phan Thanh </a:t>
          </a:r>
          <a:r>
            <a:rPr lang="en-US" dirty="0" err="1">
              <a:solidFill>
                <a:schemeClr val="bg1"/>
              </a:solidFill>
            </a:rPr>
            <a:t>Tín</a:t>
          </a:r>
          <a:r>
            <a:rPr lang="en-US" dirty="0">
              <a:solidFill>
                <a:schemeClr val="bg1"/>
              </a:solidFill>
            </a:rPr>
            <a:t> - 20133095</a:t>
          </a:r>
        </a:p>
      </dgm:t>
    </dgm:pt>
    <dgm:pt modelId="{126E3029-DAB3-48DD-960E-EEB3D6474334}" type="parTrans" cxnId="{C0A7B62A-96D8-491A-8B93-DF22270D23B7}">
      <dgm:prSet/>
      <dgm:spPr/>
      <dgm:t>
        <a:bodyPr/>
        <a:lstStyle/>
        <a:p>
          <a:endParaRPr lang="en-US"/>
        </a:p>
      </dgm:t>
    </dgm:pt>
    <dgm:pt modelId="{110A5282-0200-4494-B635-D1908FA1F28A}" type="sibTrans" cxnId="{C0A7B62A-96D8-491A-8B93-DF22270D23B7}">
      <dgm:prSet/>
      <dgm:spPr/>
      <dgm:t>
        <a:bodyPr/>
        <a:lstStyle/>
        <a:p>
          <a:endParaRPr lang="en-US"/>
        </a:p>
      </dgm:t>
    </dgm:pt>
    <dgm:pt modelId="{F517E7A1-DB66-47BA-8DF0-2BB09379255D}">
      <dgm:prSet phldrT="[Text]"/>
      <dgm:spPr/>
      <dgm:t>
        <a:bodyPr/>
        <a:lstStyle/>
        <a:p>
          <a:r>
            <a:rPr lang="en-US" dirty="0" err="1">
              <a:solidFill>
                <a:schemeClr val="bg1"/>
              </a:solidFill>
            </a:rPr>
            <a:t>Võ</a:t>
          </a:r>
          <a:r>
            <a:rPr lang="en-US" dirty="0">
              <a:solidFill>
                <a:schemeClr val="bg1"/>
              </a:solidFill>
            </a:rPr>
            <a:t> </a:t>
          </a:r>
          <a:r>
            <a:rPr lang="en-US" dirty="0" err="1">
              <a:solidFill>
                <a:schemeClr val="bg1"/>
              </a:solidFill>
            </a:rPr>
            <a:t>Hữu</a:t>
          </a:r>
          <a:r>
            <a:rPr lang="en-US" dirty="0">
              <a:solidFill>
                <a:schemeClr val="bg1"/>
              </a:solidFill>
            </a:rPr>
            <a:t> </a:t>
          </a:r>
          <a:r>
            <a:rPr lang="en-US" dirty="0" err="1">
              <a:solidFill>
                <a:schemeClr val="bg1"/>
              </a:solidFill>
            </a:rPr>
            <a:t>Nghĩa</a:t>
          </a:r>
          <a:r>
            <a:rPr lang="en-US" dirty="0">
              <a:solidFill>
                <a:schemeClr val="bg1"/>
              </a:solidFill>
            </a:rPr>
            <a:t> – 20133074</a:t>
          </a:r>
        </a:p>
      </dgm:t>
    </dgm:pt>
    <dgm:pt modelId="{7B9F1630-7EAB-4AAE-BAB8-BB63CA3A0AEB}" type="parTrans" cxnId="{917EC488-0F58-4F3A-8595-C01866DE36BE}">
      <dgm:prSet/>
      <dgm:spPr/>
      <dgm:t>
        <a:bodyPr/>
        <a:lstStyle/>
        <a:p>
          <a:endParaRPr lang="en-US"/>
        </a:p>
      </dgm:t>
    </dgm:pt>
    <dgm:pt modelId="{07A933BD-8BEE-4534-B518-BD4237332C43}" type="sibTrans" cxnId="{917EC488-0F58-4F3A-8595-C01866DE36BE}">
      <dgm:prSet/>
      <dgm:spPr/>
      <dgm:t>
        <a:bodyPr/>
        <a:lstStyle/>
        <a:p>
          <a:endParaRPr lang="en-US"/>
        </a:p>
      </dgm:t>
    </dgm:pt>
    <dgm:pt modelId="{A9788705-2338-4F5B-A250-F6047C9D4B86}" type="pres">
      <dgm:prSet presAssocID="{DE92B537-2B31-4BEC-99BF-AD61D92772F7}" presName="vert0" presStyleCnt="0">
        <dgm:presLayoutVars>
          <dgm:dir/>
          <dgm:animOne val="branch"/>
          <dgm:animLvl val="lvl"/>
        </dgm:presLayoutVars>
      </dgm:prSet>
      <dgm:spPr/>
    </dgm:pt>
    <dgm:pt modelId="{8A4D129B-50D8-4744-82A4-C7D80D082C04}" type="pres">
      <dgm:prSet presAssocID="{8035656C-DA88-4096-8444-C3543644430D}" presName="thickLine" presStyleLbl="alignNode1" presStyleIdx="0" presStyleCnt="1"/>
      <dgm:spPr/>
    </dgm:pt>
    <dgm:pt modelId="{889B7D2F-37C9-44DF-BE9E-3FA14FDCAEF8}" type="pres">
      <dgm:prSet presAssocID="{8035656C-DA88-4096-8444-C3543644430D}" presName="horz1" presStyleCnt="0"/>
      <dgm:spPr/>
    </dgm:pt>
    <dgm:pt modelId="{933E754F-17D4-4708-9655-8EE6885DAE6A}" type="pres">
      <dgm:prSet presAssocID="{8035656C-DA88-4096-8444-C3543644430D}" presName="tx1" presStyleLbl="revTx" presStyleIdx="0" presStyleCnt="5" custScaleX="112110"/>
      <dgm:spPr/>
    </dgm:pt>
    <dgm:pt modelId="{148C9BDA-B0FE-4394-86E7-18A3080C5002}" type="pres">
      <dgm:prSet presAssocID="{8035656C-DA88-4096-8444-C3543644430D}" presName="vert1" presStyleCnt="0"/>
      <dgm:spPr/>
    </dgm:pt>
    <dgm:pt modelId="{B7DFF824-6CDE-448F-B954-51E4DE4655DD}" type="pres">
      <dgm:prSet presAssocID="{CFB50161-9EC3-4247-96D9-A009C2E1A204}" presName="vertSpace2a" presStyleCnt="0"/>
      <dgm:spPr/>
    </dgm:pt>
    <dgm:pt modelId="{D9C777C1-A83D-448F-A5FB-6DF8F0462096}" type="pres">
      <dgm:prSet presAssocID="{CFB50161-9EC3-4247-96D9-A009C2E1A204}" presName="horz2" presStyleCnt="0"/>
      <dgm:spPr/>
    </dgm:pt>
    <dgm:pt modelId="{FFBDAF15-9FB0-4E2C-9EEA-09C578E1B465}" type="pres">
      <dgm:prSet presAssocID="{CFB50161-9EC3-4247-96D9-A009C2E1A204}" presName="horzSpace2" presStyleCnt="0"/>
      <dgm:spPr/>
    </dgm:pt>
    <dgm:pt modelId="{E403777C-8E3F-49D8-9382-0E10C4551064}" type="pres">
      <dgm:prSet presAssocID="{CFB50161-9EC3-4247-96D9-A009C2E1A204}" presName="tx2" presStyleLbl="revTx" presStyleIdx="1" presStyleCnt="5"/>
      <dgm:spPr/>
    </dgm:pt>
    <dgm:pt modelId="{46DBD604-1723-4D43-9084-9DAA27B7776A}" type="pres">
      <dgm:prSet presAssocID="{CFB50161-9EC3-4247-96D9-A009C2E1A204}" presName="vert2" presStyleCnt="0"/>
      <dgm:spPr/>
    </dgm:pt>
    <dgm:pt modelId="{6C7EC742-E5C8-46A0-83F6-EF7A88FBF294}" type="pres">
      <dgm:prSet presAssocID="{CFB50161-9EC3-4247-96D9-A009C2E1A204}" presName="thinLine2b" presStyleLbl="callout" presStyleIdx="0" presStyleCnt="4"/>
      <dgm:spPr/>
    </dgm:pt>
    <dgm:pt modelId="{73D4BAA7-E8FA-4D81-8319-474E629B9F76}" type="pres">
      <dgm:prSet presAssocID="{CFB50161-9EC3-4247-96D9-A009C2E1A204}" presName="vertSpace2b" presStyleCnt="0"/>
      <dgm:spPr/>
    </dgm:pt>
    <dgm:pt modelId="{B7E67465-29EE-46A4-880E-0214603F4B44}" type="pres">
      <dgm:prSet presAssocID="{BFC31CBF-91CB-48B9-9014-BEFF9C21C4B3}" presName="horz2" presStyleCnt="0"/>
      <dgm:spPr/>
    </dgm:pt>
    <dgm:pt modelId="{CD7E94E7-E022-4D8B-B5F1-0F32A504E47D}" type="pres">
      <dgm:prSet presAssocID="{BFC31CBF-91CB-48B9-9014-BEFF9C21C4B3}" presName="horzSpace2" presStyleCnt="0"/>
      <dgm:spPr/>
    </dgm:pt>
    <dgm:pt modelId="{C0E4E80E-3E60-4F61-831B-4D0DA2EA7AFD}" type="pres">
      <dgm:prSet presAssocID="{BFC31CBF-91CB-48B9-9014-BEFF9C21C4B3}" presName="tx2" presStyleLbl="revTx" presStyleIdx="2" presStyleCnt="5"/>
      <dgm:spPr/>
    </dgm:pt>
    <dgm:pt modelId="{B0669DBC-7105-4139-B298-EA98127847E9}" type="pres">
      <dgm:prSet presAssocID="{BFC31CBF-91CB-48B9-9014-BEFF9C21C4B3}" presName="vert2" presStyleCnt="0"/>
      <dgm:spPr/>
    </dgm:pt>
    <dgm:pt modelId="{5F757F6A-F2DE-46F8-AAB0-5B4CF899F3DA}" type="pres">
      <dgm:prSet presAssocID="{BFC31CBF-91CB-48B9-9014-BEFF9C21C4B3}" presName="thinLine2b" presStyleLbl="callout" presStyleIdx="1" presStyleCnt="4"/>
      <dgm:spPr/>
    </dgm:pt>
    <dgm:pt modelId="{9194585F-2E5D-4BB2-8635-38065CC21B6B}" type="pres">
      <dgm:prSet presAssocID="{BFC31CBF-91CB-48B9-9014-BEFF9C21C4B3}" presName="vertSpace2b" presStyleCnt="0"/>
      <dgm:spPr/>
    </dgm:pt>
    <dgm:pt modelId="{247F8789-5959-4EAC-87AB-07F70FBDB176}" type="pres">
      <dgm:prSet presAssocID="{3AA14FCE-53E3-4931-A897-371DB7D844BD}" presName="horz2" presStyleCnt="0"/>
      <dgm:spPr/>
    </dgm:pt>
    <dgm:pt modelId="{2B0946B1-E5DF-4041-AC0A-6A52D138D7B6}" type="pres">
      <dgm:prSet presAssocID="{3AA14FCE-53E3-4931-A897-371DB7D844BD}" presName="horzSpace2" presStyleCnt="0"/>
      <dgm:spPr/>
    </dgm:pt>
    <dgm:pt modelId="{90B6778E-39A8-46AD-80AD-4F0CC79C0A16}" type="pres">
      <dgm:prSet presAssocID="{3AA14FCE-53E3-4931-A897-371DB7D844BD}" presName="tx2" presStyleLbl="revTx" presStyleIdx="3" presStyleCnt="5"/>
      <dgm:spPr/>
    </dgm:pt>
    <dgm:pt modelId="{DD51433E-FE2B-405A-8CBD-2AD3712A73D2}" type="pres">
      <dgm:prSet presAssocID="{3AA14FCE-53E3-4931-A897-371DB7D844BD}" presName="vert2" presStyleCnt="0"/>
      <dgm:spPr/>
    </dgm:pt>
    <dgm:pt modelId="{1282DE7C-1920-4DB5-9E43-1E1A1D213D09}" type="pres">
      <dgm:prSet presAssocID="{3AA14FCE-53E3-4931-A897-371DB7D844BD}" presName="thinLine2b" presStyleLbl="callout" presStyleIdx="2" presStyleCnt="4"/>
      <dgm:spPr/>
    </dgm:pt>
    <dgm:pt modelId="{84F75D9E-5808-4E98-B55A-4F0F1E5902E4}" type="pres">
      <dgm:prSet presAssocID="{3AA14FCE-53E3-4931-A897-371DB7D844BD}" presName="vertSpace2b" presStyleCnt="0"/>
      <dgm:spPr/>
    </dgm:pt>
    <dgm:pt modelId="{A4848CD8-1FD2-423F-9FB4-9344DBCC9DE5}" type="pres">
      <dgm:prSet presAssocID="{F517E7A1-DB66-47BA-8DF0-2BB09379255D}" presName="horz2" presStyleCnt="0"/>
      <dgm:spPr/>
    </dgm:pt>
    <dgm:pt modelId="{6C440A57-533F-49C0-A429-50AAA8F6F103}" type="pres">
      <dgm:prSet presAssocID="{F517E7A1-DB66-47BA-8DF0-2BB09379255D}" presName="horzSpace2" presStyleCnt="0"/>
      <dgm:spPr/>
    </dgm:pt>
    <dgm:pt modelId="{5CB64333-9E00-4D48-A1D9-68129C424A3B}" type="pres">
      <dgm:prSet presAssocID="{F517E7A1-DB66-47BA-8DF0-2BB09379255D}" presName="tx2" presStyleLbl="revTx" presStyleIdx="4" presStyleCnt="5"/>
      <dgm:spPr/>
    </dgm:pt>
    <dgm:pt modelId="{A98C0055-7000-4E28-9B2E-3F67516D5E43}" type="pres">
      <dgm:prSet presAssocID="{F517E7A1-DB66-47BA-8DF0-2BB09379255D}" presName="vert2" presStyleCnt="0"/>
      <dgm:spPr/>
    </dgm:pt>
    <dgm:pt modelId="{C96D7103-1577-4FB9-AD57-F758CC592DC6}" type="pres">
      <dgm:prSet presAssocID="{F517E7A1-DB66-47BA-8DF0-2BB09379255D}" presName="thinLine2b" presStyleLbl="callout" presStyleIdx="3" presStyleCnt="4"/>
      <dgm:spPr/>
    </dgm:pt>
    <dgm:pt modelId="{E20E193C-B348-4373-8466-374A23FD0A08}" type="pres">
      <dgm:prSet presAssocID="{F517E7A1-DB66-47BA-8DF0-2BB09379255D}" presName="vertSpace2b" presStyleCnt="0"/>
      <dgm:spPr/>
    </dgm:pt>
  </dgm:ptLst>
  <dgm:cxnLst>
    <dgm:cxn modelId="{C0A7B62A-96D8-491A-8B93-DF22270D23B7}" srcId="{8035656C-DA88-4096-8444-C3543644430D}" destId="{3AA14FCE-53E3-4931-A897-371DB7D844BD}" srcOrd="2" destOrd="0" parTransId="{126E3029-DAB3-48DD-960E-EEB3D6474334}" sibTransId="{110A5282-0200-4494-B635-D1908FA1F28A}"/>
    <dgm:cxn modelId="{23B61C5C-4B61-4A8B-9A38-DDBE7E26F0E3}" type="presOf" srcId="{8035656C-DA88-4096-8444-C3543644430D}" destId="{933E754F-17D4-4708-9655-8EE6885DAE6A}" srcOrd="0" destOrd="0" presId="urn:microsoft.com/office/officeart/2008/layout/LinedList"/>
    <dgm:cxn modelId="{47C15962-ADBC-428F-81A4-663B732CB181}" type="presOf" srcId="{DE92B537-2B31-4BEC-99BF-AD61D92772F7}" destId="{A9788705-2338-4F5B-A250-F6047C9D4B86}" srcOrd="0" destOrd="0" presId="urn:microsoft.com/office/officeart/2008/layout/LinedList"/>
    <dgm:cxn modelId="{DD1E0465-91CA-4BDF-98B9-D563C685D882}" type="presOf" srcId="{F517E7A1-DB66-47BA-8DF0-2BB09379255D}" destId="{5CB64333-9E00-4D48-A1D9-68129C424A3B}" srcOrd="0" destOrd="0" presId="urn:microsoft.com/office/officeart/2008/layout/LinedList"/>
    <dgm:cxn modelId="{4050C04A-2A20-4D57-8743-535FFA6BD022}" srcId="{8035656C-DA88-4096-8444-C3543644430D}" destId="{CFB50161-9EC3-4247-96D9-A009C2E1A204}" srcOrd="0" destOrd="0" parTransId="{38974AE7-7E66-402F-8F61-80C99FE0664D}" sibTransId="{F0203660-3741-40FD-8F8C-DE7DE5508F9E}"/>
    <dgm:cxn modelId="{46446D4F-1E04-46AF-B06F-9A70B70257DD}" srcId="{8035656C-DA88-4096-8444-C3543644430D}" destId="{BFC31CBF-91CB-48B9-9014-BEFF9C21C4B3}" srcOrd="1" destOrd="0" parTransId="{29543CF8-EC78-4AB6-B785-AFA3642DFE32}" sibTransId="{B7FCB542-7251-4C8F-A8DF-EBD433E74F72}"/>
    <dgm:cxn modelId="{4E0E5C7E-4A23-4438-80BE-0CF7E3CD6F14}" srcId="{DE92B537-2B31-4BEC-99BF-AD61D92772F7}" destId="{8035656C-DA88-4096-8444-C3543644430D}" srcOrd="0" destOrd="0" parTransId="{2C978CBE-F814-48C1-AED0-46287E35DD88}" sibTransId="{01B2FFAB-B12F-49DE-B131-D979406C9A86}"/>
    <dgm:cxn modelId="{27216380-EF93-47E8-875F-BEFDE667CCF0}" type="presOf" srcId="{CFB50161-9EC3-4247-96D9-A009C2E1A204}" destId="{E403777C-8E3F-49D8-9382-0E10C4551064}" srcOrd="0" destOrd="0" presId="urn:microsoft.com/office/officeart/2008/layout/LinedList"/>
    <dgm:cxn modelId="{DCBEB984-270D-4D2F-A8F5-A1327A7DC5AF}" type="presOf" srcId="{BFC31CBF-91CB-48B9-9014-BEFF9C21C4B3}" destId="{C0E4E80E-3E60-4F61-831B-4D0DA2EA7AFD}" srcOrd="0" destOrd="0" presId="urn:microsoft.com/office/officeart/2008/layout/LinedList"/>
    <dgm:cxn modelId="{917EC488-0F58-4F3A-8595-C01866DE36BE}" srcId="{8035656C-DA88-4096-8444-C3543644430D}" destId="{F517E7A1-DB66-47BA-8DF0-2BB09379255D}" srcOrd="3" destOrd="0" parTransId="{7B9F1630-7EAB-4AAE-BAB8-BB63CA3A0AEB}" sibTransId="{07A933BD-8BEE-4534-B518-BD4237332C43}"/>
    <dgm:cxn modelId="{05B4AC91-7A4D-4A11-9A92-03AAE0B29420}" type="presOf" srcId="{3AA14FCE-53E3-4931-A897-371DB7D844BD}" destId="{90B6778E-39A8-46AD-80AD-4F0CC79C0A16}" srcOrd="0" destOrd="0" presId="urn:microsoft.com/office/officeart/2008/layout/LinedList"/>
    <dgm:cxn modelId="{DAF69C03-B36E-4CDC-B953-E5B5EFCF3F00}" type="presParOf" srcId="{A9788705-2338-4F5B-A250-F6047C9D4B86}" destId="{8A4D129B-50D8-4744-82A4-C7D80D082C04}" srcOrd="0" destOrd="0" presId="urn:microsoft.com/office/officeart/2008/layout/LinedList"/>
    <dgm:cxn modelId="{B6AF5FD0-764E-45EF-A2D2-5BB481076ED0}" type="presParOf" srcId="{A9788705-2338-4F5B-A250-F6047C9D4B86}" destId="{889B7D2F-37C9-44DF-BE9E-3FA14FDCAEF8}" srcOrd="1" destOrd="0" presId="urn:microsoft.com/office/officeart/2008/layout/LinedList"/>
    <dgm:cxn modelId="{0017DDC3-51E0-4AD7-8B45-9B03E73EB1B9}" type="presParOf" srcId="{889B7D2F-37C9-44DF-BE9E-3FA14FDCAEF8}" destId="{933E754F-17D4-4708-9655-8EE6885DAE6A}" srcOrd="0" destOrd="0" presId="urn:microsoft.com/office/officeart/2008/layout/LinedList"/>
    <dgm:cxn modelId="{1D906443-E63C-4EC3-A1EF-0F47DBC25228}" type="presParOf" srcId="{889B7D2F-37C9-44DF-BE9E-3FA14FDCAEF8}" destId="{148C9BDA-B0FE-4394-86E7-18A3080C5002}" srcOrd="1" destOrd="0" presId="urn:microsoft.com/office/officeart/2008/layout/LinedList"/>
    <dgm:cxn modelId="{DB5003D5-1E07-4388-BAFA-849CDD7C3FDC}" type="presParOf" srcId="{148C9BDA-B0FE-4394-86E7-18A3080C5002}" destId="{B7DFF824-6CDE-448F-B954-51E4DE4655DD}" srcOrd="0" destOrd="0" presId="urn:microsoft.com/office/officeart/2008/layout/LinedList"/>
    <dgm:cxn modelId="{93A14B23-81FE-4BAE-BBD5-8AFA56C5FB81}" type="presParOf" srcId="{148C9BDA-B0FE-4394-86E7-18A3080C5002}" destId="{D9C777C1-A83D-448F-A5FB-6DF8F0462096}" srcOrd="1" destOrd="0" presId="urn:microsoft.com/office/officeart/2008/layout/LinedList"/>
    <dgm:cxn modelId="{FAE5ECE4-8F9B-49D0-BEA7-942936F1CBF2}" type="presParOf" srcId="{D9C777C1-A83D-448F-A5FB-6DF8F0462096}" destId="{FFBDAF15-9FB0-4E2C-9EEA-09C578E1B465}" srcOrd="0" destOrd="0" presId="urn:microsoft.com/office/officeart/2008/layout/LinedList"/>
    <dgm:cxn modelId="{063FEBA0-83A5-4EEA-9F52-7CF7028CA5FE}" type="presParOf" srcId="{D9C777C1-A83D-448F-A5FB-6DF8F0462096}" destId="{E403777C-8E3F-49D8-9382-0E10C4551064}" srcOrd="1" destOrd="0" presId="urn:microsoft.com/office/officeart/2008/layout/LinedList"/>
    <dgm:cxn modelId="{B3E3A70B-F51F-4873-89D2-8D2D0AC6243E}" type="presParOf" srcId="{D9C777C1-A83D-448F-A5FB-6DF8F0462096}" destId="{46DBD604-1723-4D43-9084-9DAA27B7776A}" srcOrd="2" destOrd="0" presId="urn:microsoft.com/office/officeart/2008/layout/LinedList"/>
    <dgm:cxn modelId="{7114C2E6-4334-4140-A261-5EB1A2FCAAC4}" type="presParOf" srcId="{148C9BDA-B0FE-4394-86E7-18A3080C5002}" destId="{6C7EC742-E5C8-46A0-83F6-EF7A88FBF294}" srcOrd="2" destOrd="0" presId="urn:microsoft.com/office/officeart/2008/layout/LinedList"/>
    <dgm:cxn modelId="{2735D02B-0970-49AC-831A-847C3060E908}" type="presParOf" srcId="{148C9BDA-B0FE-4394-86E7-18A3080C5002}" destId="{73D4BAA7-E8FA-4D81-8319-474E629B9F76}" srcOrd="3" destOrd="0" presId="urn:microsoft.com/office/officeart/2008/layout/LinedList"/>
    <dgm:cxn modelId="{61E68B45-F6B7-4E66-A8A8-DDF765A65736}" type="presParOf" srcId="{148C9BDA-B0FE-4394-86E7-18A3080C5002}" destId="{B7E67465-29EE-46A4-880E-0214603F4B44}" srcOrd="4" destOrd="0" presId="urn:microsoft.com/office/officeart/2008/layout/LinedList"/>
    <dgm:cxn modelId="{D285FFAC-C10C-40D5-9B6A-BE6C7C344964}" type="presParOf" srcId="{B7E67465-29EE-46A4-880E-0214603F4B44}" destId="{CD7E94E7-E022-4D8B-B5F1-0F32A504E47D}" srcOrd="0" destOrd="0" presId="urn:microsoft.com/office/officeart/2008/layout/LinedList"/>
    <dgm:cxn modelId="{A7498E61-6D4D-47E7-BC43-547DAD32037C}" type="presParOf" srcId="{B7E67465-29EE-46A4-880E-0214603F4B44}" destId="{C0E4E80E-3E60-4F61-831B-4D0DA2EA7AFD}" srcOrd="1" destOrd="0" presId="urn:microsoft.com/office/officeart/2008/layout/LinedList"/>
    <dgm:cxn modelId="{CC84A4C1-A633-4B24-BD25-3E74F96C6883}" type="presParOf" srcId="{B7E67465-29EE-46A4-880E-0214603F4B44}" destId="{B0669DBC-7105-4139-B298-EA98127847E9}" srcOrd="2" destOrd="0" presId="urn:microsoft.com/office/officeart/2008/layout/LinedList"/>
    <dgm:cxn modelId="{D7D7566F-6A16-48F0-AC64-98BB54552C73}" type="presParOf" srcId="{148C9BDA-B0FE-4394-86E7-18A3080C5002}" destId="{5F757F6A-F2DE-46F8-AAB0-5B4CF899F3DA}" srcOrd="5" destOrd="0" presId="urn:microsoft.com/office/officeart/2008/layout/LinedList"/>
    <dgm:cxn modelId="{BC1FD403-8669-4FF0-9143-6D61EEB06DD2}" type="presParOf" srcId="{148C9BDA-B0FE-4394-86E7-18A3080C5002}" destId="{9194585F-2E5D-4BB2-8635-38065CC21B6B}" srcOrd="6" destOrd="0" presId="urn:microsoft.com/office/officeart/2008/layout/LinedList"/>
    <dgm:cxn modelId="{C2BB9F03-A98B-42AE-8EEE-3DCBD6B09416}" type="presParOf" srcId="{148C9BDA-B0FE-4394-86E7-18A3080C5002}" destId="{247F8789-5959-4EAC-87AB-07F70FBDB176}" srcOrd="7" destOrd="0" presId="urn:microsoft.com/office/officeart/2008/layout/LinedList"/>
    <dgm:cxn modelId="{75D738A4-F9DD-425F-98B1-2C9161227336}" type="presParOf" srcId="{247F8789-5959-4EAC-87AB-07F70FBDB176}" destId="{2B0946B1-E5DF-4041-AC0A-6A52D138D7B6}" srcOrd="0" destOrd="0" presId="urn:microsoft.com/office/officeart/2008/layout/LinedList"/>
    <dgm:cxn modelId="{30B57BA0-F0D9-427A-85CF-76384D37F830}" type="presParOf" srcId="{247F8789-5959-4EAC-87AB-07F70FBDB176}" destId="{90B6778E-39A8-46AD-80AD-4F0CC79C0A16}" srcOrd="1" destOrd="0" presId="urn:microsoft.com/office/officeart/2008/layout/LinedList"/>
    <dgm:cxn modelId="{66926E5B-F11C-4FE2-A06C-5CF8C623C167}" type="presParOf" srcId="{247F8789-5959-4EAC-87AB-07F70FBDB176}" destId="{DD51433E-FE2B-405A-8CBD-2AD3712A73D2}" srcOrd="2" destOrd="0" presId="urn:microsoft.com/office/officeart/2008/layout/LinedList"/>
    <dgm:cxn modelId="{504BC4A1-F584-4265-ADB2-38F2FA0A14AF}" type="presParOf" srcId="{148C9BDA-B0FE-4394-86E7-18A3080C5002}" destId="{1282DE7C-1920-4DB5-9E43-1E1A1D213D09}" srcOrd="8" destOrd="0" presId="urn:microsoft.com/office/officeart/2008/layout/LinedList"/>
    <dgm:cxn modelId="{DFDD1962-39B2-488E-B508-D3B57D43C812}" type="presParOf" srcId="{148C9BDA-B0FE-4394-86E7-18A3080C5002}" destId="{84F75D9E-5808-4E98-B55A-4F0F1E5902E4}" srcOrd="9" destOrd="0" presId="urn:microsoft.com/office/officeart/2008/layout/LinedList"/>
    <dgm:cxn modelId="{9D8301FA-1D07-4659-919D-1A96E0E7CFC8}" type="presParOf" srcId="{148C9BDA-B0FE-4394-86E7-18A3080C5002}" destId="{A4848CD8-1FD2-423F-9FB4-9344DBCC9DE5}" srcOrd="10" destOrd="0" presId="urn:microsoft.com/office/officeart/2008/layout/LinedList"/>
    <dgm:cxn modelId="{060086EB-A692-41FD-A542-2F62DB11785C}" type="presParOf" srcId="{A4848CD8-1FD2-423F-9FB4-9344DBCC9DE5}" destId="{6C440A57-533F-49C0-A429-50AAA8F6F103}" srcOrd="0" destOrd="0" presId="urn:microsoft.com/office/officeart/2008/layout/LinedList"/>
    <dgm:cxn modelId="{99B0972F-1ABB-4EB0-A014-988AF3EF2CC8}" type="presParOf" srcId="{A4848CD8-1FD2-423F-9FB4-9344DBCC9DE5}" destId="{5CB64333-9E00-4D48-A1D9-68129C424A3B}" srcOrd="1" destOrd="0" presId="urn:microsoft.com/office/officeart/2008/layout/LinedList"/>
    <dgm:cxn modelId="{AA15EA80-5F0D-460A-9B3D-2474E2E5F308}" type="presParOf" srcId="{A4848CD8-1FD2-423F-9FB4-9344DBCC9DE5}" destId="{A98C0055-7000-4E28-9B2E-3F67516D5E43}" srcOrd="2" destOrd="0" presId="urn:microsoft.com/office/officeart/2008/layout/LinedList"/>
    <dgm:cxn modelId="{44A97C44-39A0-4D59-9C62-9A49DDA4D4C4}" type="presParOf" srcId="{148C9BDA-B0FE-4394-86E7-18A3080C5002}" destId="{C96D7103-1577-4FB9-AD57-F758CC592DC6}" srcOrd="11" destOrd="0" presId="urn:microsoft.com/office/officeart/2008/layout/LinedList"/>
    <dgm:cxn modelId="{7F3E8DFE-4F0E-473B-869F-ADB49CC1CF8F}" type="presParOf" srcId="{148C9BDA-B0FE-4394-86E7-18A3080C5002}" destId="{E20E193C-B348-4373-8466-374A23FD0A08}" srcOrd="12"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A4D129B-50D8-4744-82A4-C7D80D082C04}">
      <dsp:nvSpPr>
        <dsp:cNvPr id="0" name=""/>
        <dsp:cNvSpPr/>
      </dsp:nvSpPr>
      <dsp:spPr bwMode="white">
        <a:xfrm>
          <a:off x="0" y="0"/>
          <a:ext cx="9114504" cy="0"/>
        </a:xfrm>
        <a:prstGeom prst="line">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hemeClr val="accent1"/>
        </a:lnRef>
        <a:fillRef idx="1">
          <a:schemeClr val="accent1"/>
        </a:fillRef>
        <a:effectRef idx="0">
          <a:scrgbClr r="0" g="0" b="0"/>
        </a:effectRef>
        <a:fontRef idx="minor">
          <a:schemeClr val="lt1"/>
        </a:fontRef>
      </dsp:style>
    </dsp:sp>
    <dsp:sp modelId="{933E754F-17D4-4708-9655-8EE6885DAE6A}">
      <dsp:nvSpPr>
        <dsp:cNvPr id="0" name=""/>
        <dsp:cNvSpPr/>
      </dsp:nvSpPr>
      <dsp:spPr bwMode="white">
        <a:xfrm>
          <a:off x="0" y="0"/>
          <a:ext cx="1822901" cy="2881944"/>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71450" tIns="171450" rIns="171450" bIns="171450" numCol="1" spcCol="1270" anchor="t"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Group 12</a:t>
          </a:r>
        </a:p>
        <a:p>
          <a:pPr marL="0" lvl="0" indent="0" algn="l" defTabSz="1600200">
            <a:lnSpc>
              <a:spcPct val="90000"/>
            </a:lnSpc>
            <a:spcBef>
              <a:spcPct val="0"/>
            </a:spcBef>
            <a:spcAft>
              <a:spcPct val="35000"/>
            </a:spcAft>
            <a:buNone/>
          </a:pPr>
          <a:endParaRPr lang="en-US" sz="3600" kern="1200" dirty="0">
            <a:solidFill>
              <a:schemeClr val="bg1"/>
            </a:solidFill>
          </a:endParaRPr>
        </a:p>
      </dsp:txBody>
      <dsp:txXfrm>
        <a:off x="0" y="0"/>
        <a:ext cx="1822901" cy="2881944"/>
      </dsp:txXfrm>
    </dsp:sp>
    <dsp:sp modelId="{E403777C-8E3F-49D8-9382-0E10C4551064}">
      <dsp:nvSpPr>
        <dsp:cNvPr id="0" name=""/>
        <dsp:cNvSpPr/>
      </dsp:nvSpPr>
      <dsp:spPr bwMode="white">
        <a:xfrm>
          <a:off x="1959618" y="33905"/>
          <a:ext cx="7154886" cy="678104"/>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0489" tIns="110489" rIns="110489" bIns="110489" numCol="1" spcCol="1270" anchor="t"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Lê </a:t>
          </a:r>
          <a:r>
            <a:rPr lang="en-US" sz="3600" kern="1200" dirty="0" err="1">
              <a:solidFill>
                <a:schemeClr val="bg1"/>
              </a:solidFill>
            </a:rPr>
            <a:t>Phước</a:t>
          </a:r>
          <a:r>
            <a:rPr lang="en-US" sz="3600" kern="1200" dirty="0">
              <a:solidFill>
                <a:schemeClr val="bg1"/>
              </a:solidFill>
            </a:rPr>
            <a:t> Yên - 20133119 </a:t>
          </a:r>
        </a:p>
      </dsp:txBody>
      <dsp:txXfrm>
        <a:off x="1959618" y="33905"/>
        <a:ext cx="7154886" cy="678104"/>
      </dsp:txXfrm>
    </dsp:sp>
    <dsp:sp modelId="{6C7EC742-E5C8-46A0-83F6-EF7A88FBF294}">
      <dsp:nvSpPr>
        <dsp:cNvPr id="0" name=""/>
        <dsp:cNvSpPr/>
      </dsp:nvSpPr>
      <dsp:spPr bwMode="white">
        <a:xfrm>
          <a:off x="1822901" y="712010"/>
          <a:ext cx="729160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hemeClr val="accent1">
            <a:tint val="50000"/>
          </a:schemeClr>
        </a:lnRef>
        <a:fillRef idx="1">
          <a:schemeClr val="accent1"/>
        </a:fillRef>
        <a:effectRef idx="0">
          <a:scrgbClr r="0" g="0" b="0"/>
        </a:effectRef>
        <a:fontRef idx="minor"/>
      </dsp:style>
    </dsp:sp>
    <dsp:sp modelId="{C0E4E80E-3E60-4F61-831B-4D0DA2EA7AFD}">
      <dsp:nvSpPr>
        <dsp:cNvPr id="0" name=""/>
        <dsp:cNvSpPr/>
      </dsp:nvSpPr>
      <dsp:spPr bwMode="white">
        <a:xfrm>
          <a:off x="1959618" y="745915"/>
          <a:ext cx="7154886" cy="678104"/>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0489" tIns="110489" rIns="110489" bIns="110489" numCol="1" spcCol="1270" anchor="t" anchorCtr="0">
          <a:noAutofit/>
        </a:bodyPr>
        <a:lstStyle/>
        <a:p>
          <a:pPr marL="0" lvl="0" indent="0" algn="l" defTabSz="1600200">
            <a:lnSpc>
              <a:spcPct val="90000"/>
            </a:lnSpc>
            <a:spcBef>
              <a:spcPct val="0"/>
            </a:spcBef>
            <a:spcAft>
              <a:spcPct val="35000"/>
            </a:spcAft>
            <a:buNone/>
          </a:pPr>
          <a:r>
            <a:rPr lang="en-US" sz="3600" kern="1200" dirty="0" err="1">
              <a:solidFill>
                <a:schemeClr val="bg1"/>
              </a:solidFill>
            </a:rPr>
            <a:t>Nguyễn</a:t>
          </a:r>
          <a:r>
            <a:rPr lang="en-US" sz="3600" kern="1200" dirty="0">
              <a:solidFill>
                <a:schemeClr val="bg1"/>
              </a:solidFill>
            </a:rPr>
            <a:t> </a:t>
          </a:r>
          <a:r>
            <a:rPr lang="en-US" sz="3600" kern="1200" dirty="0" err="1">
              <a:solidFill>
                <a:schemeClr val="bg1"/>
              </a:solidFill>
            </a:rPr>
            <a:t>Duy</a:t>
          </a:r>
          <a:r>
            <a:rPr lang="en-US" sz="3600" kern="1200" dirty="0">
              <a:solidFill>
                <a:schemeClr val="bg1"/>
              </a:solidFill>
            </a:rPr>
            <a:t> </a:t>
          </a:r>
          <a:r>
            <a:rPr lang="en-US" sz="3600" kern="1200" dirty="0" err="1">
              <a:solidFill>
                <a:schemeClr val="bg1"/>
              </a:solidFill>
            </a:rPr>
            <a:t>Thái</a:t>
          </a:r>
          <a:r>
            <a:rPr lang="en-US" sz="3600" kern="1200" dirty="0">
              <a:solidFill>
                <a:schemeClr val="bg1"/>
              </a:solidFill>
            </a:rPr>
            <a:t> - 20133020</a:t>
          </a:r>
        </a:p>
      </dsp:txBody>
      <dsp:txXfrm>
        <a:off x="1959618" y="745915"/>
        <a:ext cx="7154886" cy="678104"/>
      </dsp:txXfrm>
    </dsp:sp>
    <dsp:sp modelId="{5F757F6A-F2DE-46F8-AAB0-5B4CF899F3DA}">
      <dsp:nvSpPr>
        <dsp:cNvPr id="0" name=""/>
        <dsp:cNvSpPr/>
      </dsp:nvSpPr>
      <dsp:spPr bwMode="white">
        <a:xfrm>
          <a:off x="1822901" y="1424019"/>
          <a:ext cx="729160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hemeClr val="accent1">
            <a:tint val="50000"/>
          </a:schemeClr>
        </a:lnRef>
        <a:fillRef idx="1">
          <a:schemeClr val="accent1"/>
        </a:fillRef>
        <a:effectRef idx="0">
          <a:scrgbClr r="0" g="0" b="0"/>
        </a:effectRef>
        <a:fontRef idx="minor"/>
      </dsp:style>
    </dsp:sp>
    <dsp:sp modelId="{90B6778E-39A8-46AD-80AD-4F0CC79C0A16}">
      <dsp:nvSpPr>
        <dsp:cNvPr id="0" name=""/>
        <dsp:cNvSpPr/>
      </dsp:nvSpPr>
      <dsp:spPr bwMode="white">
        <a:xfrm>
          <a:off x="1959618" y="1457925"/>
          <a:ext cx="7154886" cy="678104"/>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0489" tIns="110489" rIns="110489" bIns="110489" numCol="1" spcCol="1270" anchor="t" anchorCtr="0">
          <a:noAutofit/>
        </a:bodyPr>
        <a:lstStyle/>
        <a:p>
          <a:pPr marL="0" lvl="0" indent="0" algn="l" defTabSz="1600200">
            <a:lnSpc>
              <a:spcPct val="90000"/>
            </a:lnSpc>
            <a:spcBef>
              <a:spcPct val="0"/>
            </a:spcBef>
            <a:spcAft>
              <a:spcPct val="35000"/>
            </a:spcAft>
            <a:buNone/>
          </a:pPr>
          <a:r>
            <a:rPr lang="en-US" sz="3600" kern="1200" dirty="0">
              <a:solidFill>
                <a:schemeClr val="bg1"/>
              </a:solidFill>
            </a:rPr>
            <a:t>Phan Thanh </a:t>
          </a:r>
          <a:r>
            <a:rPr lang="en-US" sz="3600" kern="1200" dirty="0" err="1">
              <a:solidFill>
                <a:schemeClr val="bg1"/>
              </a:solidFill>
            </a:rPr>
            <a:t>Tín</a:t>
          </a:r>
          <a:r>
            <a:rPr lang="en-US" sz="3600" kern="1200" dirty="0">
              <a:solidFill>
                <a:schemeClr val="bg1"/>
              </a:solidFill>
            </a:rPr>
            <a:t> - 20133095</a:t>
          </a:r>
        </a:p>
      </dsp:txBody>
      <dsp:txXfrm>
        <a:off x="1959618" y="1457925"/>
        <a:ext cx="7154886" cy="678104"/>
      </dsp:txXfrm>
    </dsp:sp>
    <dsp:sp modelId="{1282DE7C-1920-4DB5-9E43-1E1A1D213D09}">
      <dsp:nvSpPr>
        <dsp:cNvPr id="0" name=""/>
        <dsp:cNvSpPr/>
      </dsp:nvSpPr>
      <dsp:spPr bwMode="white">
        <a:xfrm>
          <a:off x="1822901" y="2136029"/>
          <a:ext cx="729160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hemeClr val="accent1">
            <a:tint val="50000"/>
          </a:schemeClr>
        </a:lnRef>
        <a:fillRef idx="1">
          <a:schemeClr val="accent1"/>
        </a:fillRef>
        <a:effectRef idx="0">
          <a:scrgbClr r="0" g="0" b="0"/>
        </a:effectRef>
        <a:fontRef idx="minor"/>
      </dsp:style>
    </dsp:sp>
    <dsp:sp modelId="{5CB64333-9E00-4D48-A1D9-68129C424A3B}">
      <dsp:nvSpPr>
        <dsp:cNvPr id="0" name=""/>
        <dsp:cNvSpPr/>
      </dsp:nvSpPr>
      <dsp:spPr bwMode="white">
        <a:xfrm>
          <a:off x="1959618" y="2169934"/>
          <a:ext cx="7154886" cy="678104"/>
        </a:xfrm>
        <a:prstGeom prst="rect">
          <a:avLst/>
        </a:prstGeom>
        <a:noFill/>
        <a:ln>
          <a:noFill/>
        </a:ln>
        <a:effectLst/>
      </dsp:spPr>
      <dsp:style>
        <a:lnRef idx="0">
          <a:schemeClr val="dk1">
            <a:alpha val="0"/>
          </a:schemeClr>
        </a:lnRef>
        <a:fillRef idx="0">
          <a:schemeClr val="lt1">
            <a:alpha val="0"/>
          </a:schemeClr>
        </a:fillRef>
        <a:effectRef idx="0">
          <a:scrgbClr r="0" g="0" b="0"/>
        </a:effectRef>
        <a:fontRef idx="minor"/>
      </dsp:style>
      <dsp:txBody>
        <a:bodyPr spcFirstLastPara="0" vert="horz" wrap="square" lIns="110489" tIns="110489" rIns="110489" bIns="110489" numCol="1" spcCol="1270" anchor="t" anchorCtr="0">
          <a:noAutofit/>
        </a:bodyPr>
        <a:lstStyle/>
        <a:p>
          <a:pPr marL="0" lvl="0" indent="0" algn="l" defTabSz="1600200">
            <a:lnSpc>
              <a:spcPct val="90000"/>
            </a:lnSpc>
            <a:spcBef>
              <a:spcPct val="0"/>
            </a:spcBef>
            <a:spcAft>
              <a:spcPct val="35000"/>
            </a:spcAft>
            <a:buNone/>
          </a:pPr>
          <a:r>
            <a:rPr lang="en-US" sz="3600" kern="1200" dirty="0" err="1">
              <a:solidFill>
                <a:schemeClr val="bg1"/>
              </a:solidFill>
            </a:rPr>
            <a:t>Võ</a:t>
          </a:r>
          <a:r>
            <a:rPr lang="en-US" sz="3600" kern="1200" dirty="0">
              <a:solidFill>
                <a:schemeClr val="bg1"/>
              </a:solidFill>
            </a:rPr>
            <a:t> </a:t>
          </a:r>
          <a:r>
            <a:rPr lang="en-US" sz="3600" kern="1200" dirty="0" err="1">
              <a:solidFill>
                <a:schemeClr val="bg1"/>
              </a:solidFill>
            </a:rPr>
            <a:t>Hữu</a:t>
          </a:r>
          <a:r>
            <a:rPr lang="en-US" sz="3600" kern="1200" dirty="0">
              <a:solidFill>
                <a:schemeClr val="bg1"/>
              </a:solidFill>
            </a:rPr>
            <a:t> </a:t>
          </a:r>
          <a:r>
            <a:rPr lang="en-US" sz="3600" kern="1200" dirty="0" err="1">
              <a:solidFill>
                <a:schemeClr val="bg1"/>
              </a:solidFill>
            </a:rPr>
            <a:t>Nghĩa</a:t>
          </a:r>
          <a:r>
            <a:rPr lang="en-US" sz="3600" kern="1200" dirty="0">
              <a:solidFill>
                <a:schemeClr val="bg1"/>
              </a:solidFill>
            </a:rPr>
            <a:t> – 20133074</a:t>
          </a:r>
        </a:p>
      </dsp:txBody>
      <dsp:txXfrm>
        <a:off x="1959618" y="2169934"/>
        <a:ext cx="7154886" cy="678104"/>
      </dsp:txXfrm>
    </dsp:sp>
    <dsp:sp modelId="{C96D7103-1577-4FB9-AD57-F758CC592DC6}">
      <dsp:nvSpPr>
        <dsp:cNvPr id="0" name=""/>
        <dsp:cNvSpPr/>
      </dsp:nvSpPr>
      <dsp:spPr bwMode="white">
        <a:xfrm>
          <a:off x="1822901" y="2848039"/>
          <a:ext cx="7291603" cy="0"/>
        </a:xfrm>
        <a:prstGeom prst="line">
          <a:avLst/>
        </a:prstGeom>
        <a:solidFill>
          <a:schemeClr val="accent1">
            <a:hueOff val="0"/>
            <a:satOff val="0"/>
            <a:lumOff val="0"/>
            <a:alphaOff val="0"/>
          </a:schemeClr>
        </a:solidFill>
        <a:ln w="12700" cap="flat" cmpd="sng" algn="ctr">
          <a:solidFill>
            <a:schemeClr val="accent1">
              <a:tint val="50000"/>
              <a:hueOff val="0"/>
              <a:satOff val="0"/>
              <a:lumOff val="0"/>
              <a:alphaOff val="0"/>
            </a:schemeClr>
          </a:solidFill>
          <a:prstDash val="solid"/>
          <a:miter lim="800000"/>
        </a:ln>
        <a:effectLst/>
      </dsp:spPr>
      <dsp:style>
        <a:lnRef idx="2">
          <a:schemeClr val="accent1">
            <a:tint val="50000"/>
          </a:schemeClr>
        </a:lnRef>
        <a:fillRef idx="1">
          <a:schemeClr val="accent1"/>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68819F1-DA1F-4823-93D7-4723B0E47EF7}" type="datetimeFigureOut">
              <a:rPr lang="en-US" smtClean="0"/>
              <a:t>5/13/2023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7FEFE8-8640-4C6D-98DB-348508F6B39F}"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7FEFE8-8640-4C6D-98DB-348508F6B39F}" type="slidenum">
              <a:rPr lang="en-US" smtClean="0"/>
              <a:t>3</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Ở PHẦN NÀY, LÀ những người ở trong nhóm là ai.</a:t>
            </a:r>
          </a:p>
          <a:p>
            <a:r>
              <a:rPr lang="en-US"/>
              <a:t>Nhóm lập ra để làm gì?</a:t>
            </a:r>
          </a:p>
        </p:txBody>
      </p:sp>
      <p:sp>
        <p:nvSpPr>
          <p:cNvPr id="4" name="Slide Number Placeholder 3"/>
          <p:cNvSpPr>
            <a:spLocks noGrp="1"/>
          </p:cNvSpPr>
          <p:nvPr>
            <p:ph type="sldNum" sz="quarter" idx="5"/>
          </p:nvPr>
        </p:nvSpPr>
        <p:spPr/>
        <p:txBody>
          <a:bodyPr/>
          <a:lstStyle/>
          <a:p>
            <a:fld id="{FC7FEFE8-8640-4C6D-98DB-348508F6B39F}" type="slidenum">
              <a:rPr lang="en-US" smtClean="0"/>
              <a:t>8</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 DUNG Ở PHẦN NÀY, LÀ những người ở trong nhóm là ai.</a:t>
            </a:r>
          </a:p>
          <a:p>
            <a:r>
              <a:rPr lang="en-US"/>
              <a:t>Nhóm lập ra để làm gì?</a:t>
            </a:r>
          </a:p>
        </p:txBody>
      </p:sp>
      <p:sp>
        <p:nvSpPr>
          <p:cNvPr id="4" name="Slide Number Placeholder 3"/>
          <p:cNvSpPr>
            <a:spLocks noGrp="1"/>
          </p:cNvSpPr>
          <p:nvPr>
            <p:ph type="sldNum" sz="quarter" idx="5"/>
          </p:nvPr>
        </p:nvSpPr>
        <p:spPr/>
        <p:txBody>
          <a:bodyPr/>
          <a:lstStyle/>
          <a:p>
            <a:fld id="{FC7FEFE8-8640-4C6D-98DB-348508F6B39F}" type="slidenum">
              <a:rPr lang="en-US" smtClean="0"/>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54_Main Slide">
    <p:spTree>
      <p:nvGrpSpPr>
        <p:cNvPr id="1" name=""/>
        <p:cNvGrpSpPr/>
        <p:nvPr/>
      </p:nvGrpSpPr>
      <p:grpSpPr>
        <a:xfrm>
          <a:off x="0" y="0"/>
          <a:ext cx="0" cy="0"/>
          <a:chOff x="0" y="0"/>
          <a:chExt cx="0" cy="0"/>
        </a:xfrm>
      </p:grpSpPr>
      <p:sp>
        <p:nvSpPr>
          <p:cNvPr id="15" name="Line"/>
          <p:cNvSpPr/>
          <p:nvPr userDrawn="1"/>
        </p:nvSpPr>
        <p:spPr>
          <a:xfrm flipV="1">
            <a:off x="11428975" y="6603625"/>
            <a:ext cx="0" cy="2543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6" name="Slide Number"/>
          <p:cNvSpPr txBox="1">
            <a:spLocks noGrp="1"/>
          </p:cNvSpPr>
          <p:nvPr>
            <p:ph type="sldNum" sz="quarter" idx="2"/>
          </p:nvPr>
        </p:nvSpPr>
        <p:spPr>
          <a:xfrm>
            <a:off x="11247120" y="6351290"/>
            <a:ext cx="178680" cy="177801"/>
          </a:xfrm>
          <a:prstGeom prst="rect">
            <a:avLst/>
          </a:prstGeom>
        </p:spPr>
        <p:txBody>
          <a:bodyPr lIns="0" tIns="0" rIns="0" bIns="0"/>
          <a:lstStyle>
            <a:lvl1pPr algn="r">
              <a:defRPr sz="1100">
                <a:solidFill>
                  <a:srgbClr val="2C2E3C"/>
                </a:solidFill>
                <a:latin typeface="Quicksand Bold"/>
                <a:ea typeface="Quicksand Bold"/>
                <a:cs typeface="Quicksand Bold"/>
                <a:sym typeface="Quicksand Bold"/>
              </a:defRPr>
            </a:lvl1pPr>
          </a:lstStyle>
          <a:p>
            <a:fld id="{86CB4B4D-7CA3-9044-876B-883B54F8677D}" type="slidenum">
              <a:rPr/>
              <a:t>‹#›</a:t>
            </a:fld>
            <a:endParaRPr/>
          </a:p>
        </p:txBody>
      </p:sp>
      <p:sp>
        <p:nvSpPr>
          <p:cNvPr id="32" name="Picture Placeholder 31"/>
          <p:cNvSpPr>
            <a:spLocks noGrp="1"/>
          </p:cNvSpPr>
          <p:nvPr>
            <p:ph type="pic" sz="quarter" idx="11" hasCustomPrompt="1"/>
          </p:nvPr>
        </p:nvSpPr>
        <p:spPr>
          <a:xfrm>
            <a:off x="6096000" y="-1"/>
            <a:ext cx="6096000" cy="6858001"/>
          </a:xfrm>
          <a:custGeom>
            <a:avLst/>
            <a:gdLst>
              <a:gd name="connsiteX0" fmla="*/ 0 w 12192000"/>
              <a:gd name="connsiteY0" fmla="*/ 0 h 13716001"/>
              <a:gd name="connsiteX1" fmla="*/ 12192000 w 12192000"/>
              <a:gd name="connsiteY1" fmla="*/ 0 h 13716001"/>
              <a:gd name="connsiteX2" fmla="*/ 12192000 w 12192000"/>
              <a:gd name="connsiteY2" fmla="*/ 13716001 h 13716001"/>
              <a:gd name="connsiteX3" fmla="*/ 0 w 12192000"/>
              <a:gd name="connsiteY3" fmla="*/ 13716001 h 13716001"/>
            </a:gdLst>
            <a:ahLst/>
            <a:cxnLst>
              <a:cxn ang="0">
                <a:pos x="connsiteX0" y="connsiteY0"/>
              </a:cxn>
              <a:cxn ang="0">
                <a:pos x="connsiteX1" y="connsiteY1"/>
              </a:cxn>
              <a:cxn ang="0">
                <a:pos x="connsiteX2" y="connsiteY2"/>
              </a:cxn>
              <a:cxn ang="0">
                <a:pos x="connsiteX3" y="connsiteY3"/>
              </a:cxn>
            </a:cxnLst>
            <a:rect l="l" t="t" r="r" b="b"/>
            <a:pathLst>
              <a:path w="12192000" h="13716001">
                <a:moveTo>
                  <a:pt x="0" y="0"/>
                </a:moveTo>
                <a:lnTo>
                  <a:pt x="12192000" y="0"/>
                </a:lnTo>
                <a:lnTo>
                  <a:pt x="12192000" y="13716001"/>
                </a:lnTo>
                <a:lnTo>
                  <a:pt x="0" y="13716001"/>
                </a:lnTo>
                <a:close/>
              </a:path>
            </a:pathLst>
          </a:custGeom>
          <a:solidFill>
            <a:srgbClr val="BABEC7"/>
          </a:solidFill>
          <a:ln w="12700">
            <a:miter lim="400000"/>
          </a:ln>
        </p:spPr>
        <p:txBody>
          <a:bodyPr wrap="square" anchor="ctr">
            <a:noAutofit/>
          </a:bodyPr>
          <a:lstStyle>
            <a:lvl1pPr marL="0" indent="0" algn="ctr">
              <a:buNone/>
              <a:defRPr sz="1600" b="1" baseline="0">
                <a:solidFill>
                  <a:schemeClr val="bg1"/>
                </a:solidFill>
              </a:defRPr>
            </a:lvl1pPr>
          </a:lstStyle>
          <a:p>
            <a:r>
              <a:rPr lang="en-US"/>
              <a:t>IMAGE REPLACE</a:t>
            </a:r>
          </a:p>
        </p:txBody>
      </p:sp>
      <p:sp>
        <p:nvSpPr>
          <p:cNvPr id="28" name="Slide Number"/>
          <p:cNvSpPr txBox="1"/>
          <p:nvPr userDrawn="1"/>
        </p:nvSpPr>
        <p:spPr>
          <a:xfrm>
            <a:off x="11155234" y="6351290"/>
            <a:ext cx="270566" cy="177801"/>
          </a:xfrm>
          <a:prstGeom prst="rect">
            <a:avLst/>
          </a:prstGeom>
        </p:spPr>
        <p:txBody>
          <a:bodyPr lIns="0" tIns="0" rIns="0" bIns="0"/>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r" defTabSz="825500" rtl="0" fontAlgn="auto" latinLnBrk="0" hangingPunct="0">
              <a:lnSpc>
                <a:spcPct val="100000"/>
              </a:lnSpc>
              <a:spcBef>
                <a:spcPts val="0"/>
              </a:spcBef>
              <a:spcAft>
                <a:spcPts val="0"/>
              </a:spcAft>
              <a:buClrTx/>
              <a:buSzTx/>
              <a:buFontTx/>
              <a:buNone/>
              <a:defRPr kumimoji="0" sz="2200" b="1" i="0" u="none" strike="noStrike" cap="none" spc="0" normalizeH="0" baseline="0">
                <a:ln>
                  <a:noFill/>
                </a:ln>
                <a:solidFill>
                  <a:srgbClr val="F7F9FF"/>
                </a:solidFill>
                <a:effectLst/>
                <a:uFillTx/>
                <a:latin typeface="Quicksand Bold"/>
                <a:ea typeface="Quicksand Bold"/>
                <a:cs typeface="Quicksand Bold"/>
                <a:sym typeface="Quicksand Bold"/>
              </a:defRPr>
            </a:lvl1pPr>
            <a:lvl2pPr marL="0" marR="0" indent="228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defRPr kumimoji="0" sz="3000" b="1" i="0" u="none" strike="noStrike" cap="none" spc="0" normalizeH="0" baseline="0">
                <a:ln>
                  <a:noFill/>
                </a:ln>
                <a:solidFill>
                  <a:srgbClr val="000000"/>
                </a:solidFill>
                <a:effectLst/>
                <a:uFillTx/>
                <a:latin typeface="Helvetica Neue"/>
                <a:ea typeface="Helvetica Neue"/>
                <a:cs typeface="Helvetica Neue"/>
                <a:sym typeface="Helvetica Neue"/>
              </a:defRPr>
            </a:lvl9pPr>
          </a:lstStyle>
          <a:p>
            <a:fld id="{86CB4B4D-7CA3-9044-876B-883B54F8677D}" type="slidenum">
              <a:rPr lang="en-US" sz="1100" smtClean="0"/>
              <a:t>‹#›</a:t>
            </a:fld>
            <a:endParaRPr lang="en-US" sz="1100"/>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47_Main Slide">
    <p:spTree>
      <p:nvGrpSpPr>
        <p:cNvPr id="1" name=""/>
        <p:cNvGrpSpPr/>
        <p:nvPr/>
      </p:nvGrpSpPr>
      <p:grpSpPr>
        <a:xfrm>
          <a:off x="0" y="0"/>
          <a:ext cx="0" cy="0"/>
          <a:chOff x="0" y="0"/>
          <a:chExt cx="0" cy="0"/>
        </a:xfrm>
      </p:grpSpPr>
      <p:sp>
        <p:nvSpPr>
          <p:cNvPr id="12" name="Line"/>
          <p:cNvSpPr/>
          <p:nvPr userDrawn="1"/>
        </p:nvSpPr>
        <p:spPr>
          <a:xfrm flipV="1">
            <a:off x="829834" y="0"/>
            <a:ext cx="0" cy="255588"/>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15" name="Line"/>
          <p:cNvSpPr/>
          <p:nvPr userDrawn="1"/>
        </p:nvSpPr>
        <p:spPr>
          <a:xfrm flipV="1">
            <a:off x="11428975" y="6603625"/>
            <a:ext cx="0" cy="254376"/>
          </a:xfrm>
          <a:prstGeom prst="line">
            <a:avLst/>
          </a:prstGeom>
          <a:ln w="12700">
            <a:solidFill>
              <a:srgbClr val="9AA2AC"/>
            </a:solidFill>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24" name="Picture Placeholder 23"/>
          <p:cNvSpPr>
            <a:spLocks noGrp="1"/>
          </p:cNvSpPr>
          <p:nvPr>
            <p:ph type="pic" sz="quarter" idx="11" hasCustomPrompt="1"/>
          </p:nvPr>
        </p:nvSpPr>
        <p:spPr>
          <a:xfrm>
            <a:off x="759982" y="1269570"/>
            <a:ext cx="4318001" cy="4318861"/>
          </a:xfrm>
          <a:custGeom>
            <a:avLst/>
            <a:gdLst>
              <a:gd name="connsiteX0" fmla="*/ 0 w 8636001"/>
              <a:gd name="connsiteY0" fmla="*/ 0 h 8637721"/>
              <a:gd name="connsiteX1" fmla="*/ 8636001 w 8636001"/>
              <a:gd name="connsiteY1" fmla="*/ 0 h 8637721"/>
              <a:gd name="connsiteX2" fmla="*/ 8636001 w 8636001"/>
              <a:gd name="connsiteY2" fmla="*/ 8637721 h 8637721"/>
              <a:gd name="connsiteX3" fmla="*/ 0 w 8636001"/>
              <a:gd name="connsiteY3" fmla="*/ 8637721 h 8637721"/>
            </a:gdLst>
            <a:ahLst/>
            <a:cxnLst>
              <a:cxn ang="0">
                <a:pos x="connsiteX0" y="connsiteY0"/>
              </a:cxn>
              <a:cxn ang="0">
                <a:pos x="connsiteX1" y="connsiteY1"/>
              </a:cxn>
              <a:cxn ang="0">
                <a:pos x="connsiteX2" y="connsiteY2"/>
              </a:cxn>
              <a:cxn ang="0">
                <a:pos x="connsiteX3" y="connsiteY3"/>
              </a:cxn>
            </a:cxnLst>
            <a:rect l="l" t="t" r="r" b="b"/>
            <a:pathLst>
              <a:path w="8636001" h="8637721">
                <a:moveTo>
                  <a:pt x="0" y="0"/>
                </a:moveTo>
                <a:lnTo>
                  <a:pt x="8636001" y="0"/>
                </a:lnTo>
                <a:lnTo>
                  <a:pt x="8636001" y="8637721"/>
                </a:lnTo>
                <a:lnTo>
                  <a:pt x="0" y="8637721"/>
                </a:lnTo>
                <a:close/>
              </a:path>
            </a:pathLst>
          </a:custGeom>
          <a:solidFill>
            <a:srgbClr val="BABEC7"/>
          </a:solidFill>
          <a:ln w="12700">
            <a:miter lim="400000"/>
          </a:ln>
        </p:spPr>
        <p:txBody>
          <a:bodyPr wrap="square" anchor="ctr">
            <a:noAutofit/>
          </a:bodyPr>
          <a:lstStyle>
            <a:lvl1pPr marL="0" indent="0" algn="ctr">
              <a:buNone/>
              <a:defRPr sz="1000" b="1" baseline="0">
                <a:solidFill>
                  <a:schemeClr val="bg1"/>
                </a:solidFill>
              </a:defRPr>
            </a:lvl1pPr>
          </a:lstStyle>
          <a:p>
            <a:r>
              <a:rPr lang="en-US"/>
              <a:t>IMAGE REPLACE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39763" y="511175"/>
            <a:ext cx="4886325" cy="5969000"/>
          </a:xfrm>
          <a:prstGeom prst="rect">
            <a:avLst/>
          </a:prstGeom>
        </p:spPr>
        <p:txBody>
          <a:bodyPr/>
          <a:lstStyle/>
          <a:p>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stretch>
            <a:fillRect/>
          </a:stretch>
        </a:blipFill>
        <a:effectLst/>
      </p:bgPr>
    </p:bg>
    <p:spTree>
      <p:nvGrpSpPr>
        <p:cNvPr id="1" name=""/>
        <p:cNvGrpSpPr/>
        <p:nvPr/>
      </p:nvGrpSpPr>
      <p:grpSpPr>
        <a:xfrm>
          <a:off x="0" y="0"/>
          <a:ext cx="0" cy="0"/>
          <a:chOff x="0" y="0"/>
          <a:chExt cx="0" cy="0"/>
        </a:xfrm>
      </p:grpSpPr>
      <p:sp>
        <p:nvSpPr>
          <p:cNvPr id="2" name="TextBox 1"/>
          <p:cNvSpPr txBox="1"/>
          <p:nvPr/>
        </p:nvSpPr>
        <p:spPr>
          <a:xfrm>
            <a:off x="385969" y="3385848"/>
            <a:ext cx="11252835" cy="645160"/>
          </a:xfrm>
          <a:prstGeom prst="rect">
            <a:avLst/>
          </a:prstGeom>
          <a:noFill/>
        </p:spPr>
        <p:txBody>
          <a:bodyPr wrap="none" rtlCol="0">
            <a:spAutoFit/>
          </a:bodyPr>
          <a:lstStyle/>
          <a:p>
            <a:r>
              <a:rPr lang="en-US" altLang="vi-VN" sz="3600" b="1" dirty="0">
                <a:latin typeface="Bahnschrift Light" panose="020B0502040204020203" charset="0"/>
                <a:cs typeface="Bahnschrift Light" panose="020B0502040204020203" charset="0"/>
              </a:rPr>
              <a:t>Đề tài</a:t>
            </a:r>
            <a:r>
              <a:rPr lang="en-US" altLang="vi-VN" sz="3600" dirty="0">
                <a:latin typeface="Bahnschrift SemiBold" panose="020B0502040204020203" charset="0"/>
                <a:cs typeface="Bahnschrift SemiBold" panose="020B0502040204020203" charset="0"/>
              </a:rPr>
              <a:t>: </a:t>
            </a:r>
            <a:r>
              <a:rPr lang="vi-VN" sz="3600" dirty="0">
                <a:latin typeface="Bahnschrift Light" panose="020B0502040204020203" charset="0"/>
                <a:cs typeface="Bahnschrift Light" panose="020B0502040204020203" charset="0"/>
              </a:rPr>
              <a:t>Trực quan và phân tích thu nhập của người dân</a:t>
            </a:r>
            <a:r>
              <a:rPr lang="vi-VN" sz="3600" dirty="0">
                <a:latin typeface="Bahnschrift SemiBold" panose="020B0502040204020203" charset="0"/>
                <a:cs typeface="Bahnschrift SemiBold" panose="020B0502040204020203" charset="0"/>
              </a:rPr>
              <a:t> </a:t>
            </a:r>
          </a:p>
        </p:txBody>
      </p:sp>
      <p:sp>
        <p:nvSpPr>
          <p:cNvPr id="3" name="TextBox 1"/>
          <p:cNvSpPr txBox="1"/>
          <p:nvPr/>
        </p:nvSpPr>
        <p:spPr>
          <a:xfrm>
            <a:off x="1835674" y="356263"/>
            <a:ext cx="6630035" cy="521970"/>
          </a:xfrm>
          <a:prstGeom prst="rect">
            <a:avLst/>
          </a:prstGeom>
          <a:noFill/>
        </p:spPr>
        <p:txBody>
          <a:bodyPr wrap="none" rtlCol="0">
            <a:spAutoFit/>
          </a:bodyPr>
          <a:lstStyle/>
          <a:p>
            <a:r>
              <a:rPr lang="en-US" altLang="vi-VN" sz="2800" dirty="0">
                <a:latin typeface="Bahnschrift Light" panose="020B0502040204020203" charset="0"/>
                <a:cs typeface="Bahnschrift Light" panose="020B0502040204020203" charset="0"/>
              </a:rPr>
              <a:t>Trường đại học sư phạm Kỹ thuật TpHCM</a:t>
            </a:r>
          </a:p>
        </p:txBody>
      </p:sp>
      <p:pic>
        <p:nvPicPr>
          <p:cNvPr id="101" name="Picture Placeholder 100"/>
          <p:cNvPicPr>
            <a:picLocks noGrp="1"/>
          </p:cNvPicPr>
          <p:nvPr>
            <p:ph type="pic" sz="quarter" idx="11"/>
          </p:nvPr>
        </p:nvPicPr>
        <p:blipFill>
          <a:blip r:embed="rId3"/>
          <a:stretch>
            <a:fillRect/>
          </a:stretch>
        </p:blipFill>
        <p:spPr>
          <a:xfrm>
            <a:off x="0" y="0"/>
            <a:ext cx="1255395" cy="1234440"/>
          </a:xfrm>
          <a:prstGeom prst="rect">
            <a:avLst/>
          </a:prstGeom>
          <a:noFill/>
          <a:ln w="9525">
            <a:noFill/>
          </a:ln>
        </p:spPr>
      </p:pic>
      <p:sp>
        <p:nvSpPr>
          <p:cNvPr id="7" name="TextBox 1"/>
          <p:cNvSpPr txBox="1"/>
          <p:nvPr/>
        </p:nvSpPr>
        <p:spPr>
          <a:xfrm>
            <a:off x="2550367" y="1552603"/>
            <a:ext cx="6817360" cy="1260475"/>
          </a:xfrm>
          <a:prstGeom prst="rect">
            <a:avLst/>
          </a:prstGeom>
          <a:noFill/>
        </p:spPr>
        <p:txBody>
          <a:bodyPr wrap="none" rtlCol="0">
            <a:spAutoFit/>
          </a:bodyPr>
          <a:lstStyle/>
          <a:p>
            <a:pPr algn="ctr"/>
            <a:r>
              <a:rPr lang="en-US" altLang="vi-VN" sz="4000" dirty="0">
                <a:latin typeface="Bahnschrift SemiBold" panose="020B0502040204020203" charset="0"/>
                <a:cs typeface="Bahnschrift SemiBold" panose="020B0502040204020203" charset="0"/>
              </a:rPr>
              <a:t>BÁO CÁO CUỐI KÌ </a:t>
            </a:r>
          </a:p>
          <a:p>
            <a:pPr algn="ctr"/>
            <a:r>
              <a:rPr lang="en-US" altLang="vi-VN" sz="3600" dirty="0">
                <a:latin typeface="Bahnschrift Light" panose="020B0502040204020203" charset="0"/>
                <a:cs typeface="Bahnschrift Light" panose="020B0502040204020203" charset="0"/>
              </a:rPr>
              <a:t>Môn: tương tác dữ liệu trực quan</a:t>
            </a:r>
          </a:p>
        </p:txBody>
      </p:sp>
      <p:sp>
        <p:nvSpPr>
          <p:cNvPr id="8" name="TextBox 1"/>
          <p:cNvSpPr txBox="1"/>
          <p:nvPr/>
        </p:nvSpPr>
        <p:spPr>
          <a:xfrm>
            <a:off x="6262894" y="5544213"/>
            <a:ext cx="3995420" cy="583565"/>
          </a:xfrm>
          <a:prstGeom prst="rect">
            <a:avLst/>
          </a:prstGeom>
          <a:noFill/>
        </p:spPr>
        <p:txBody>
          <a:bodyPr wrap="none" rtlCol="0">
            <a:spAutoFit/>
          </a:bodyPr>
          <a:lstStyle/>
          <a:p>
            <a:r>
              <a:rPr lang="en-US" sz="3200" dirty="0">
                <a:latin typeface="Bahnschrift Light" panose="020B0502040204020203" charset="0"/>
                <a:cs typeface="Bahnschrift Light" panose="020B0502040204020203" charset="0"/>
              </a:rPr>
              <a:t>GVHD: Lê Quang Thái</a:t>
            </a:r>
          </a:p>
        </p:txBody>
      </p:sp>
      <p:sp>
        <p:nvSpPr>
          <p:cNvPr id="9" name="TextBox 1"/>
          <p:cNvSpPr txBox="1"/>
          <p:nvPr/>
        </p:nvSpPr>
        <p:spPr>
          <a:xfrm>
            <a:off x="385969" y="5544213"/>
            <a:ext cx="1742440" cy="583565"/>
          </a:xfrm>
          <a:prstGeom prst="rect">
            <a:avLst/>
          </a:prstGeom>
          <a:noFill/>
        </p:spPr>
        <p:txBody>
          <a:bodyPr wrap="none" rtlCol="0">
            <a:spAutoFit/>
          </a:bodyPr>
          <a:lstStyle/>
          <a:p>
            <a:r>
              <a:rPr lang="en-US" sz="3200" dirty="0">
                <a:latin typeface="Bahnschrift Light" panose="020B0502040204020203" charset="0"/>
                <a:cs typeface="Bahnschrift Light" panose="020B0502040204020203" charset="0"/>
              </a:rPr>
              <a:t>Group 12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
                                        <p:tgtEl>
                                          <p:spTgt spid="2"/>
                                        </p:tgtEl>
                                      </p:cBhvr>
                                    </p:animEffect>
                                    <p:anim calcmode="lin" valueType="num">
                                      <p:cBhvr>
                                        <p:cTn id="8" dur="10" fill="hold"/>
                                        <p:tgtEl>
                                          <p:spTgt spid="2"/>
                                        </p:tgtEl>
                                        <p:attrNameLst>
                                          <p:attrName>ppt_x</p:attrName>
                                        </p:attrNameLst>
                                      </p:cBhvr>
                                      <p:tavLst>
                                        <p:tav tm="0">
                                          <p:val>
                                            <p:strVal val="#ppt_x"/>
                                          </p:val>
                                        </p:tav>
                                        <p:tav tm="100000">
                                          <p:val>
                                            <p:strVal val="#ppt_x"/>
                                          </p:val>
                                        </p:tav>
                                      </p:tavLst>
                                    </p:anim>
                                    <p:anim calcmode="lin" valueType="num">
                                      <p:cBhvr>
                                        <p:cTn id="9" dur="1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10"/>
                                        <p:tgtEl>
                                          <p:spTgt spid="3"/>
                                        </p:tgtEl>
                                      </p:cBhvr>
                                    </p:animEffect>
                                    <p:anim calcmode="lin" valueType="num">
                                      <p:cBhvr>
                                        <p:cTn id="13" dur="10" fill="hold"/>
                                        <p:tgtEl>
                                          <p:spTgt spid="3"/>
                                        </p:tgtEl>
                                        <p:attrNameLst>
                                          <p:attrName>ppt_x</p:attrName>
                                        </p:attrNameLst>
                                      </p:cBhvr>
                                      <p:tavLst>
                                        <p:tav tm="0">
                                          <p:val>
                                            <p:strVal val="#ppt_x"/>
                                          </p:val>
                                        </p:tav>
                                        <p:tav tm="100000">
                                          <p:val>
                                            <p:strVal val="#ppt_x"/>
                                          </p:val>
                                        </p:tav>
                                      </p:tavLst>
                                    </p:anim>
                                    <p:anim calcmode="lin" valueType="num">
                                      <p:cBhvr>
                                        <p:cTn id="14" dur="10" fill="hold"/>
                                        <p:tgtEl>
                                          <p:spTgt spid="3"/>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10"/>
                                        <p:tgtEl>
                                          <p:spTgt spid="7"/>
                                        </p:tgtEl>
                                      </p:cBhvr>
                                    </p:animEffect>
                                    <p:anim calcmode="lin" valueType="num">
                                      <p:cBhvr>
                                        <p:cTn id="18" dur="10" fill="hold"/>
                                        <p:tgtEl>
                                          <p:spTgt spid="7"/>
                                        </p:tgtEl>
                                        <p:attrNameLst>
                                          <p:attrName>ppt_x</p:attrName>
                                        </p:attrNameLst>
                                      </p:cBhvr>
                                      <p:tavLst>
                                        <p:tav tm="0">
                                          <p:val>
                                            <p:strVal val="#ppt_x"/>
                                          </p:val>
                                        </p:tav>
                                        <p:tav tm="100000">
                                          <p:val>
                                            <p:strVal val="#ppt_x"/>
                                          </p:val>
                                        </p:tav>
                                      </p:tavLst>
                                    </p:anim>
                                    <p:anim calcmode="lin" valueType="num">
                                      <p:cBhvr>
                                        <p:cTn id="19" dur="10" fill="hold"/>
                                        <p:tgtEl>
                                          <p:spTgt spid="7"/>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
                                        <p:tgtEl>
                                          <p:spTgt spid="8"/>
                                        </p:tgtEl>
                                      </p:cBhvr>
                                    </p:animEffect>
                                    <p:anim calcmode="lin" valueType="num">
                                      <p:cBhvr>
                                        <p:cTn id="23" dur="10" fill="hold"/>
                                        <p:tgtEl>
                                          <p:spTgt spid="8"/>
                                        </p:tgtEl>
                                        <p:attrNameLst>
                                          <p:attrName>ppt_x</p:attrName>
                                        </p:attrNameLst>
                                      </p:cBhvr>
                                      <p:tavLst>
                                        <p:tav tm="0">
                                          <p:val>
                                            <p:strVal val="#ppt_x"/>
                                          </p:val>
                                        </p:tav>
                                        <p:tav tm="100000">
                                          <p:val>
                                            <p:strVal val="#ppt_x"/>
                                          </p:val>
                                        </p:tav>
                                      </p:tavLst>
                                    </p:anim>
                                    <p:anim calcmode="lin" valueType="num">
                                      <p:cBhvr>
                                        <p:cTn id="24" dur="10" fill="hold"/>
                                        <p:tgtEl>
                                          <p:spTgt spid="8"/>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
                                        <p:tgtEl>
                                          <p:spTgt spid="9"/>
                                        </p:tgtEl>
                                      </p:cBhvr>
                                    </p:animEffect>
                                    <p:anim calcmode="lin" valueType="num">
                                      <p:cBhvr>
                                        <p:cTn id="28" dur="10" fill="hold"/>
                                        <p:tgtEl>
                                          <p:spTgt spid="9"/>
                                        </p:tgtEl>
                                        <p:attrNameLst>
                                          <p:attrName>ppt_x</p:attrName>
                                        </p:attrNameLst>
                                      </p:cBhvr>
                                      <p:tavLst>
                                        <p:tav tm="0">
                                          <p:val>
                                            <p:strVal val="#ppt_x"/>
                                          </p:val>
                                        </p:tav>
                                        <p:tav tm="100000">
                                          <p:val>
                                            <p:strVal val="#ppt_x"/>
                                          </p:val>
                                        </p:tav>
                                      </p:tavLst>
                                    </p:anim>
                                    <p:anim calcmode="lin" valueType="num">
                                      <p:cBhvr>
                                        <p:cTn id="29" dur="1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P spid="8" grpId="0"/>
      <p:bldP spid="9"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56943" y="1600199"/>
            <a:ext cx="5468849" cy="4648522"/>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2515562" y="3774290"/>
            <a:ext cx="4920343" cy="584775"/>
          </a:xfrm>
          <a:prstGeom prst="rect">
            <a:avLst/>
          </a:prstGeom>
          <a:noFill/>
        </p:spPr>
        <p:txBody>
          <a:bodyPr wrap="square" rtlCol="0">
            <a:spAutoFit/>
          </a:bodyPr>
          <a:lstStyle/>
          <a:p>
            <a:r>
              <a:rPr lang="en-US" sz="3200">
                <a:latin typeface="Montserrat Black" panose="00000A00000000000000" pitchFamily="2" charset="0"/>
              </a:rPr>
              <a:t>THẢO LUẬN</a:t>
            </a:r>
          </a:p>
        </p:txBody>
      </p:sp>
      <p:sp>
        <p:nvSpPr>
          <p:cNvPr id="6" name="TextBox 5"/>
          <p:cNvSpPr txBox="1"/>
          <p:nvPr/>
        </p:nvSpPr>
        <p:spPr>
          <a:xfrm>
            <a:off x="12515562" y="4679061"/>
            <a:ext cx="5740990" cy="1569660"/>
          </a:xfrm>
          <a:prstGeom prst="rect">
            <a:avLst/>
          </a:prstGeom>
          <a:noFill/>
        </p:spPr>
        <p:txBody>
          <a:bodyPr wrap="square" rtlCol="0">
            <a:spAutoFit/>
          </a:bodyPr>
          <a:lstStyle/>
          <a:p>
            <a:r>
              <a:rPr lang="en-US" sz="2400">
                <a:latin typeface="Montserrat Medium" panose="00000600000000000000" pitchFamily="2" charset="0"/>
              </a:rPr>
              <a:t>Nhóm có tính năng đăng bài, bình luận, thả cảm xúc hahahaha.</a:t>
            </a:r>
          </a:p>
          <a:p>
            <a:r>
              <a:rPr lang="en-US" sz="2400">
                <a:latin typeface="Montserrat Medium" panose="00000600000000000000" pitchFamily="2" charset="0"/>
              </a:rPr>
              <a:t>Mọi thành viên có thể đưa ra quan điểm, ý kiến của bản thân.</a:t>
            </a:r>
          </a:p>
        </p:txBody>
      </p:sp>
      <p:sp>
        <p:nvSpPr>
          <p:cNvPr id="8" name="TextBox 7"/>
          <p:cNvSpPr txBox="1"/>
          <p:nvPr/>
        </p:nvSpPr>
        <p:spPr>
          <a:xfrm>
            <a:off x="527315" y="6159402"/>
            <a:ext cx="11272838" cy="461665"/>
          </a:xfrm>
          <a:prstGeom prst="rect">
            <a:avLst/>
          </a:prstGeom>
          <a:noFill/>
        </p:spPr>
        <p:txBody>
          <a:bodyPr wrap="square" rtlCol="0">
            <a:spAutoFit/>
          </a:bodyPr>
          <a:lstStyle/>
          <a:p>
            <a:r>
              <a:rPr lang="en-US" sz="2400" dirty="0" err="1">
                <a:latin typeface="Montserrat Medium" panose="00000600000000000000" pitchFamily="2" charset="0"/>
              </a:rPr>
              <a:t>Biểu</a:t>
            </a:r>
            <a:r>
              <a:rPr lang="en-US" sz="2400" dirty="0">
                <a:latin typeface="Montserrat Medium" panose="00000600000000000000" pitchFamily="2" charset="0"/>
              </a:rPr>
              <a:t> </a:t>
            </a:r>
            <a:r>
              <a:rPr lang="en-US" sz="2400" dirty="0" err="1">
                <a:latin typeface="Montserrat Medium" panose="00000600000000000000" pitchFamily="2" charset="0"/>
              </a:rPr>
              <a:t>đồ</a:t>
            </a:r>
            <a:r>
              <a:rPr lang="en-US" sz="2400" dirty="0">
                <a:latin typeface="Montserrat Medium" panose="00000600000000000000" pitchFamily="2" charset="0"/>
              </a:rPr>
              <a:t> Histogram </a:t>
            </a:r>
            <a:r>
              <a:rPr lang="en-US" sz="2400" dirty="0" err="1">
                <a:latin typeface="Montserrat Medium" panose="00000600000000000000" pitchFamily="2" charset="0"/>
              </a:rPr>
              <a:t>cho</a:t>
            </a:r>
            <a:r>
              <a:rPr lang="en-US" sz="2400" dirty="0">
                <a:latin typeface="Montserrat Medium" panose="00000600000000000000" pitchFamily="2" charset="0"/>
              </a:rPr>
              <a:t> </a:t>
            </a:r>
            <a:r>
              <a:rPr lang="en-US" sz="2400" dirty="0" err="1">
                <a:latin typeface="Montserrat Medium" panose="00000600000000000000" pitchFamily="2" charset="0"/>
              </a:rPr>
              <a:t>các</a:t>
            </a:r>
            <a:r>
              <a:rPr lang="en-US" sz="2400" dirty="0">
                <a:latin typeface="Montserrat Medium" panose="00000600000000000000" pitchFamily="2" charset="0"/>
              </a:rPr>
              <a:t> </a:t>
            </a:r>
            <a:r>
              <a:rPr lang="en-US" sz="2400" dirty="0" err="1">
                <a:latin typeface="Montserrat Medium" panose="00000600000000000000" pitchFamily="2" charset="0"/>
              </a:rPr>
              <a:t>dữ</a:t>
            </a:r>
            <a:r>
              <a:rPr lang="en-US" sz="2400" dirty="0">
                <a:latin typeface="Montserrat Medium" panose="00000600000000000000" pitchFamily="2" charset="0"/>
              </a:rPr>
              <a:t> </a:t>
            </a:r>
            <a:r>
              <a:rPr lang="en-US" sz="2400" dirty="0" err="1">
                <a:latin typeface="Montserrat Medium" panose="00000600000000000000" pitchFamily="2" charset="0"/>
              </a:rPr>
              <a:t>liệu</a:t>
            </a:r>
            <a:r>
              <a:rPr lang="en-US" sz="2400" dirty="0">
                <a:latin typeface="Montserrat Medium" panose="00000600000000000000" pitchFamily="2" charset="0"/>
              </a:rPr>
              <a:t> </a:t>
            </a:r>
            <a:r>
              <a:rPr lang="en-US" sz="2400" dirty="0" err="1">
                <a:latin typeface="Montserrat Medium" panose="00000600000000000000" pitchFamily="2" charset="0"/>
              </a:rPr>
              <a:t>số</a:t>
            </a:r>
            <a:endParaRPr lang="en-US" sz="2400" dirty="0">
              <a:latin typeface="Montserrat Medium" panose="00000600000000000000" pitchFamily="2" charset="0"/>
            </a:endParaRPr>
          </a:p>
        </p:txBody>
      </p:sp>
      <p:pic>
        <p:nvPicPr>
          <p:cNvPr id="3" name="Picture 2"/>
          <p:cNvPicPr>
            <a:picLocks noChangeAspect="1"/>
          </p:cNvPicPr>
          <p:nvPr/>
        </p:nvPicPr>
        <p:blipFill>
          <a:blip r:embed="rId3"/>
          <a:stretch>
            <a:fillRect/>
          </a:stretch>
        </p:blipFill>
        <p:spPr>
          <a:xfrm>
            <a:off x="1416988" y="948181"/>
            <a:ext cx="9358024" cy="4961637"/>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TextBox 15"/>
          <p:cNvSpPr txBox="1"/>
          <p:nvPr/>
        </p:nvSpPr>
        <p:spPr>
          <a:xfrm>
            <a:off x="1097314" y="5337934"/>
            <a:ext cx="7218012" cy="584775"/>
          </a:xfrm>
          <a:prstGeom prst="rect">
            <a:avLst/>
          </a:prstGeom>
          <a:noFill/>
        </p:spPr>
        <p:txBody>
          <a:bodyPr wrap="square" rtlCol="0">
            <a:spAutoFit/>
          </a:bodyPr>
          <a:lstStyle/>
          <a:p>
            <a:r>
              <a:rPr lang="en-US" sz="3200" dirty="0" err="1">
                <a:latin typeface="Montserrat Medium" panose="00000600000000000000" pitchFamily="2" charset="0"/>
              </a:rPr>
              <a:t>Mức</a:t>
            </a:r>
            <a:r>
              <a:rPr lang="en-US" sz="3200" dirty="0">
                <a:latin typeface="Montserrat Medium" panose="00000600000000000000" pitchFamily="2" charset="0"/>
              </a:rPr>
              <a:t> </a:t>
            </a:r>
            <a:r>
              <a:rPr lang="en-US" sz="3200" dirty="0" err="1">
                <a:latin typeface="Montserrat Medium" panose="00000600000000000000" pitchFamily="2" charset="0"/>
              </a:rPr>
              <a:t>thu</a:t>
            </a:r>
            <a:r>
              <a:rPr lang="en-US" sz="3200" dirty="0">
                <a:latin typeface="Montserrat Medium" panose="00000600000000000000" pitchFamily="2" charset="0"/>
              </a:rPr>
              <a:t> </a:t>
            </a:r>
            <a:r>
              <a:rPr lang="en-US" sz="3200" dirty="0" err="1">
                <a:latin typeface="Montserrat Medium" panose="00000600000000000000" pitchFamily="2" charset="0"/>
              </a:rPr>
              <a:t>thập</a:t>
            </a:r>
            <a:r>
              <a:rPr lang="en-US" sz="3200" dirty="0">
                <a:latin typeface="Montserrat Medium" panose="00000600000000000000" pitchFamily="2" charset="0"/>
              </a:rPr>
              <a:t> </a:t>
            </a:r>
            <a:r>
              <a:rPr lang="en-US" sz="3200" dirty="0" err="1">
                <a:latin typeface="Montserrat Medium" panose="00000600000000000000" pitchFamily="2" charset="0"/>
              </a:rPr>
              <a:t>theo</a:t>
            </a:r>
            <a:r>
              <a:rPr lang="en-US" sz="3200" dirty="0">
                <a:latin typeface="Montserrat Medium" panose="00000600000000000000" pitchFamily="2" charset="0"/>
              </a:rPr>
              <a:t> </a:t>
            </a:r>
            <a:r>
              <a:rPr lang="en-US" sz="3200" dirty="0" err="1">
                <a:latin typeface="Montserrat Medium" panose="00000600000000000000" pitchFamily="2" charset="0"/>
              </a:rPr>
              <a:t>tình</a:t>
            </a:r>
            <a:r>
              <a:rPr lang="en-US" sz="3200" dirty="0">
                <a:latin typeface="Montserrat Medium" panose="00000600000000000000" pitchFamily="2" charset="0"/>
              </a:rPr>
              <a:t> </a:t>
            </a:r>
            <a:r>
              <a:rPr lang="en-US" sz="3200" dirty="0" err="1">
                <a:latin typeface="Montserrat Medium" panose="00000600000000000000" pitchFamily="2" charset="0"/>
              </a:rPr>
              <a:t>trạng</a:t>
            </a:r>
            <a:r>
              <a:rPr lang="en-US" sz="3200" dirty="0">
                <a:latin typeface="Montserrat Medium" panose="00000600000000000000" pitchFamily="2" charset="0"/>
              </a:rPr>
              <a:t> </a:t>
            </a:r>
            <a:r>
              <a:rPr lang="en-US" sz="3200" dirty="0" err="1">
                <a:latin typeface="Montserrat Medium" panose="00000600000000000000" pitchFamily="2" charset="0"/>
              </a:rPr>
              <a:t>hôn</a:t>
            </a:r>
            <a:r>
              <a:rPr lang="en-US" sz="3200" dirty="0">
                <a:latin typeface="Montserrat Medium" panose="00000600000000000000" pitchFamily="2" charset="0"/>
              </a:rPr>
              <a:t> </a:t>
            </a:r>
            <a:r>
              <a:rPr lang="en-US" sz="3200" dirty="0" err="1">
                <a:latin typeface="Montserrat Medium" panose="00000600000000000000" pitchFamily="2" charset="0"/>
              </a:rPr>
              <a:t>nhân</a:t>
            </a:r>
            <a:endParaRPr lang="en-US" sz="3200" dirty="0">
              <a:latin typeface="Montserrat Medium" panose="00000600000000000000" pitchFamily="2" charset="0"/>
            </a:endParaRPr>
          </a:p>
        </p:txBody>
      </p:sp>
      <p:pic>
        <p:nvPicPr>
          <p:cNvPr id="3" name="Picture 2"/>
          <p:cNvPicPr>
            <a:picLocks noChangeAspect="1"/>
          </p:cNvPicPr>
          <p:nvPr/>
        </p:nvPicPr>
        <p:blipFill>
          <a:blip r:embed="rId2"/>
          <a:stretch>
            <a:fillRect/>
          </a:stretch>
        </p:blipFill>
        <p:spPr>
          <a:xfrm>
            <a:off x="-1" y="746344"/>
            <a:ext cx="6653214" cy="4369604"/>
          </a:xfrm>
          <a:prstGeom prst="rect">
            <a:avLst/>
          </a:prstGeom>
        </p:spPr>
      </p:pic>
      <p:pic>
        <p:nvPicPr>
          <p:cNvPr id="4" name="Picture 3"/>
          <p:cNvPicPr>
            <a:picLocks noChangeAspect="1"/>
          </p:cNvPicPr>
          <p:nvPr/>
        </p:nvPicPr>
        <p:blipFill>
          <a:blip r:embed="rId3"/>
          <a:stretch>
            <a:fillRect/>
          </a:stretch>
        </p:blipFill>
        <p:spPr>
          <a:xfrm>
            <a:off x="6653214" y="1227678"/>
            <a:ext cx="5538786" cy="3814763"/>
          </a:xfrm>
          <a:prstGeom prst="rect">
            <a:avLst/>
          </a:prstGeom>
        </p:spPr>
      </p:pic>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down)">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p:cNvSpPr txBox="1"/>
          <p:nvPr/>
        </p:nvSpPr>
        <p:spPr>
          <a:xfrm>
            <a:off x="1141587" y="5150394"/>
            <a:ext cx="3403249" cy="830997"/>
          </a:xfrm>
          <a:prstGeom prst="rect">
            <a:avLst/>
          </a:prstGeom>
          <a:noFill/>
        </p:spPr>
        <p:txBody>
          <a:bodyPr wrap="square" rtlCol="0">
            <a:spAutoFit/>
          </a:bodyPr>
          <a:lstStyle/>
          <a:p>
            <a:r>
              <a:rPr lang="en-US" sz="2400" dirty="0" err="1">
                <a:latin typeface="Montserrat Medium" panose="00000600000000000000" pitchFamily="2" charset="0"/>
              </a:rPr>
              <a:t>Biểu</a:t>
            </a:r>
            <a:r>
              <a:rPr lang="en-US" sz="2400" dirty="0">
                <a:latin typeface="Montserrat Medium" panose="00000600000000000000" pitchFamily="2" charset="0"/>
              </a:rPr>
              <a:t> </a:t>
            </a:r>
            <a:r>
              <a:rPr lang="en-US" sz="2400" dirty="0" err="1">
                <a:latin typeface="Montserrat Medium" panose="00000600000000000000" pitchFamily="2" charset="0"/>
              </a:rPr>
              <a:t>đồ</a:t>
            </a:r>
            <a:r>
              <a:rPr lang="en-US" sz="2400" dirty="0">
                <a:latin typeface="Montserrat Medium" panose="00000600000000000000" pitchFamily="2" charset="0"/>
              </a:rPr>
              <a:t> </a:t>
            </a:r>
            <a:r>
              <a:rPr lang="en-US" sz="2400" dirty="0" err="1">
                <a:latin typeface="Montserrat Medium" panose="00000600000000000000" pitchFamily="2" charset="0"/>
              </a:rPr>
              <a:t>thể</a:t>
            </a:r>
            <a:r>
              <a:rPr lang="en-US" sz="2400" dirty="0">
                <a:latin typeface="Montserrat Medium" panose="00000600000000000000" pitchFamily="2" charset="0"/>
              </a:rPr>
              <a:t> </a:t>
            </a:r>
            <a:r>
              <a:rPr lang="en-US" sz="2400" dirty="0" err="1">
                <a:latin typeface="Montserrat Medium" panose="00000600000000000000" pitchFamily="2" charset="0"/>
              </a:rPr>
              <a:t>hiện</a:t>
            </a:r>
            <a:r>
              <a:rPr lang="en-US" sz="2400" dirty="0">
                <a:latin typeface="Montserrat Medium" panose="00000600000000000000" pitchFamily="2" charset="0"/>
              </a:rPr>
              <a:t> </a:t>
            </a:r>
            <a:r>
              <a:rPr lang="en-US" sz="2400" dirty="0" err="1">
                <a:latin typeface="Montserrat Medium" panose="00000600000000000000" pitchFamily="2" charset="0"/>
              </a:rPr>
              <a:t>mức</a:t>
            </a:r>
            <a:r>
              <a:rPr lang="en-US" sz="2400" dirty="0">
                <a:latin typeface="Montserrat Medium" panose="00000600000000000000" pitchFamily="2" charset="0"/>
              </a:rPr>
              <a:t> </a:t>
            </a:r>
            <a:r>
              <a:rPr lang="en-US" sz="2400" dirty="0" err="1">
                <a:latin typeface="Montserrat Medium" panose="00000600000000000000" pitchFamily="2" charset="0"/>
              </a:rPr>
              <a:t>thu</a:t>
            </a:r>
            <a:r>
              <a:rPr lang="en-US" sz="2400" dirty="0">
                <a:latin typeface="Montserrat Medium" panose="00000600000000000000" pitchFamily="2" charset="0"/>
              </a:rPr>
              <a:t> </a:t>
            </a:r>
            <a:r>
              <a:rPr lang="en-US" sz="2400" dirty="0" err="1">
                <a:latin typeface="Montserrat Medium" panose="00000600000000000000" pitchFamily="2" charset="0"/>
              </a:rPr>
              <a:t>nhập</a:t>
            </a:r>
            <a:r>
              <a:rPr lang="en-US" sz="2400" dirty="0">
                <a:latin typeface="Montserrat Medium" panose="00000600000000000000" pitchFamily="2" charset="0"/>
              </a:rPr>
              <a:t> </a:t>
            </a:r>
            <a:r>
              <a:rPr lang="en-US" sz="2400" dirty="0" err="1">
                <a:latin typeface="Montserrat Medium" panose="00000600000000000000" pitchFamily="2" charset="0"/>
              </a:rPr>
              <a:t>theo</a:t>
            </a:r>
            <a:r>
              <a:rPr lang="en-US" sz="2400" dirty="0">
                <a:latin typeface="Montserrat Medium" panose="00000600000000000000" pitchFamily="2" charset="0"/>
              </a:rPr>
              <a:t> </a:t>
            </a:r>
            <a:r>
              <a:rPr lang="en-US" sz="2400" dirty="0" err="1">
                <a:latin typeface="Montserrat Medium" panose="00000600000000000000" pitchFamily="2" charset="0"/>
              </a:rPr>
              <a:t>số</a:t>
            </a:r>
            <a:r>
              <a:rPr lang="en-US" sz="2400" dirty="0">
                <a:latin typeface="Montserrat Medium" panose="00000600000000000000" pitchFamily="2" charset="0"/>
              </a:rPr>
              <a:t> </a:t>
            </a:r>
            <a:r>
              <a:rPr lang="en-US" sz="2400" dirty="0" err="1">
                <a:latin typeface="Montserrat Medium" panose="00000600000000000000" pitchFamily="2" charset="0"/>
              </a:rPr>
              <a:t>giờ</a:t>
            </a:r>
            <a:r>
              <a:rPr lang="en-US" sz="2400" dirty="0">
                <a:latin typeface="Montserrat Medium" panose="00000600000000000000" pitchFamily="2" charset="0"/>
              </a:rPr>
              <a:t> </a:t>
            </a:r>
            <a:r>
              <a:rPr lang="en-US" sz="2400" dirty="0" err="1">
                <a:latin typeface="Montserrat Medium" panose="00000600000000000000" pitchFamily="2" charset="0"/>
              </a:rPr>
              <a:t>làm</a:t>
            </a:r>
            <a:r>
              <a:rPr lang="en-US" sz="2400" dirty="0">
                <a:latin typeface="Montserrat Medium" panose="00000600000000000000" pitchFamily="2" charset="0"/>
              </a:rPr>
              <a:t> </a:t>
            </a:r>
            <a:r>
              <a:rPr lang="en-US" sz="2400" dirty="0" err="1">
                <a:latin typeface="Montserrat Medium" panose="00000600000000000000" pitchFamily="2" charset="0"/>
              </a:rPr>
              <a:t>việc</a:t>
            </a:r>
            <a:endParaRPr lang="en-US" sz="2400" dirty="0">
              <a:latin typeface="Montserrat Medium" panose="00000600000000000000" pitchFamily="2" charset="0"/>
            </a:endParaRPr>
          </a:p>
        </p:txBody>
      </p:sp>
      <p:pic>
        <p:nvPicPr>
          <p:cNvPr id="2" name="Picture 1"/>
          <p:cNvPicPr>
            <a:picLocks noChangeAspect="1"/>
          </p:cNvPicPr>
          <p:nvPr/>
        </p:nvPicPr>
        <p:blipFill>
          <a:blip r:embed="rId2"/>
          <a:stretch>
            <a:fillRect/>
          </a:stretch>
        </p:blipFill>
        <p:spPr>
          <a:xfrm>
            <a:off x="0" y="755374"/>
            <a:ext cx="5686425" cy="4395020"/>
          </a:xfrm>
          <a:prstGeom prst="rect">
            <a:avLst/>
          </a:prstGeom>
        </p:spPr>
      </p:pic>
      <p:pic>
        <p:nvPicPr>
          <p:cNvPr id="4" name="Picture 3"/>
          <p:cNvPicPr>
            <a:picLocks noChangeAspect="1"/>
          </p:cNvPicPr>
          <p:nvPr/>
        </p:nvPicPr>
        <p:blipFill>
          <a:blip r:embed="rId3"/>
          <a:stretch>
            <a:fillRect/>
          </a:stretch>
        </p:blipFill>
        <p:spPr>
          <a:xfrm>
            <a:off x="6096001" y="1045816"/>
            <a:ext cx="6096000" cy="4114800"/>
          </a:xfrm>
          <a:prstGeom prst="rect">
            <a:avLst/>
          </a:prstGeom>
        </p:spPr>
      </p:pic>
      <p:sp>
        <p:nvSpPr>
          <p:cNvPr id="10" name="TextBox 9"/>
          <p:cNvSpPr txBox="1"/>
          <p:nvPr/>
        </p:nvSpPr>
        <p:spPr>
          <a:xfrm>
            <a:off x="7626174" y="5150394"/>
            <a:ext cx="4032427" cy="461665"/>
          </a:xfrm>
          <a:prstGeom prst="rect">
            <a:avLst/>
          </a:prstGeom>
          <a:noFill/>
        </p:spPr>
        <p:txBody>
          <a:bodyPr wrap="square" rtlCol="0">
            <a:spAutoFit/>
          </a:bodyPr>
          <a:lstStyle/>
          <a:p>
            <a:r>
              <a:rPr lang="en-US" sz="2400" dirty="0" err="1">
                <a:latin typeface="Montserrat Medium" panose="00000600000000000000" pitchFamily="2" charset="0"/>
              </a:rPr>
              <a:t>Biểu</a:t>
            </a:r>
            <a:r>
              <a:rPr lang="en-US" sz="2400" dirty="0">
                <a:latin typeface="Montserrat Medium" panose="00000600000000000000" pitchFamily="2" charset="0"/>
              </a:rPr>
              <a:t> </a:t>
            </a:r>
            <a:r>
              <a:rPr lang="en-US" sz="2400" dirty="0" err="1">
                <a:latin typeface="Montserrat Medium" panose="00000600000000000000" pitchFamily="2" charset="0"/>
              </a:rPr>
              <a:t>đồ</a:t>
            </a:r>
            <a:r>
              <a:rPr lang="en-US" sz="2400" dirty="0">
                <a:latin typeface="Montserrat Medium" panose="00000600000000000000" pitchFamily="2" charset="0"/>
              </a:rPr>
              <a:t> </a:t>
            </a:r>
            <a:r>
              <a:rPr lang="en-US" sz="2400" dirty="0" err="1">
                <a:latin typeface="Montserrat Medium" panose="00000600000000000000" pitchFamily="2" charset="0"/>
              </a:rPr>
              <a:t>thể</a:t>
            </a:r>
            <a:r>
              <a:rPr lang="en-US" sz="2400" dirty="0">
                <a:latin typeface="Montserrat Medium" panose="00000600000000000000" pitchFamily="2" charset="0"/>
              </a:rPr>
              <a:t> </a:t>
            </a:r>
            <a:r>
              <a:rPr lang="en-US" sz="2400" dirty="0" err="1">
                <a:latin typeface="Montserrat Medium" panose="00000600000000000000" pitchFamily="2" charset="0"/>
              </a:rPr>
              <a:t>hiện</a:t>
            </a:r>
            <a:r>
              <a:rPr lang="en-US" sz="2400" dirty="0">
                <a:latin typeface="Montserrat Medium" panose="00000600000000000000" pitchFamily="2" charset="0"/>
              </a:rPr>
              <a:t> </a:t>
            </a:r>
            <a:r>
              <a:rPr lang="en-US" sz="2400" dirty="0" err="1">
                <a:latin typeface="Montserrat Medium" panose="00000600000000000000" pitchFamily="2" charset="0"/>
              </a:rPr>
              <a:t>theo</a:t>
            </a:r>
            <a:r>
              <a:rPr lang="en-US" sz="2400" dirty="0">
                <a:latin typeface="Montserrat Medium" panose="00000600000000000000" pitchFamily="2" charset="0"/>
              </a:rPr>
              <a:t> </a:t>
            </a:r>
            <a:r>
              <a:rPr lang="en-US" sz="2400" dirty="0" err="1">
                <a:latin typeface="Montserrat Medium" panose="00000600000000000000" pitchFamily="2" charset="0"/>
              </a:rPr>
              <a:t>độ</a:t>
            </a:r>
            <a:r>
              <a:rPr lang="en-US" sz="2400" dirty="0">
                <a:latin typeface="Montserrat Medium" panose="00000600000000000000" pitchFamily="2" charset="0"/>
              </a:rPr>
              <a:t> </a:t>
            </a:r>
            <a:r>
              <a:rPr lang="en-US" sz="2400" dirty="0" err="1">
                <a:latin typeface="Montserrat Medium" panose="00000600000000000000" pitchFamily="2" charset="0"/>
              </a:rPr>
              <a:t>tuổi</a:t>
            </a:r>
            <a:endParaRPr lang="en-US" sz="2400" dirty="0">
              <a:latin typeface="Montserrat Medium" panose="00000600000000000000" pitchFamily="2" charset="0"/>
            </a:endParaRPr>
          </a:p>
        </p:txBody>
      </p:sp>
    </p:spTree>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wipe(down)">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wipe(down)">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p:nvPr/>
        </p:nvPicPr>
        <p:blipFill>
          <a:blip r:embed="rId2"/>
          <a:stretch>
            <a:fillRect/>
          </a:stretch>
        </p:blipFill>
        <p:spPr>
          <a:xfrm>
            <a:off x="438150" y="1128739"/>
            <a:ext cx="5648325" cy="5619750"/>
          </a:xfrm>
          <a:prstGeom prst="rect">
            <a:avLst/>
          </a:prstGeom>
        </p:spPr>
      </p:pic>
      <p:pic>
        <p:nvPicPr>
          <p:cNvPr id="15" name="Picture 14"/>
          <p:cNvPicPr/>
          <p:nvPr/>
        </p:nvPicPr>
        <p:blipFill>
          <a:blip r:embed="rId3"/>
          <a:stretch>
            <a:fillRect/>
          </a:stretch>
        </p:blipFill>
        <p:spPr>
          <a:xfrm>
            <a:off x="6105527" y="991235"/>
            <a:ext cx="5943600" cy="2437765"/>
          </a:xfrm>
          <a:prstGeom prst="rect">
            <a:avLst/>
          </a:prstGeom>
        </p:spPr>
      </p:pic>
      <p:sp>
        <p:nvSpPr>
          <p:cNvPr id="2" name="TextBox 1"/>
          <p:cNvSpPr txBox="1"/>
          <p:nvPr/>
        </p:nvSpPr>
        <p:spPr>
          <a:xfrm>
            <a:off x="6400802" y="3819344"/>
            <a:ext cx="5648325" cy="830997"/>
          </a:xfrm>
          <a:prstGeom prst="rect">
            <a:avLst/>
          </a:prstGeom>
          <a:noFill/>
        </p:spPr>
        <p:txBody>
          <a:bodyPr wrap="square" rtlCol="0">
            <a:spAutoFit/>
          </a:bodyPr>
          <a:lstStyle/>
          <a:p>
            <a:r>
              <a:rPr lang="en-US" sz="2400" dirty="0" err="1">
                <a:latin typeface="Montserrat Medium" panose="00000600000000000000"/>
              </a:rPr>
              <a:t>Biểu</a:t>
            </a:r>
            <a:r>
              <a:rPr lang="en-US" sz="2400" dirty="0">
                <a:latin typeface="Montserrat Medium" panose="00000600000000000000"/>
              </a:rPr>
              <a:t> </a:t>
            </a:r>
            <a:r>
              <a:rPr lang="en-US" sz="2400" dirty="0" err="1">
                <a:latin typeface="Montserrat Medium" panose="00000600000000000000"/>
              </a:rPr>
              <a:t>đồ</a:t>
            </a:r>
            <a:r>
              <a:rPr lang="en-US" sz="2400" dirty="0">
                <a:latin typeface="Montserrat Medium" panose="00000600000000000000"/>
              </a:rPr>
              <a:t> </a:t>
            </a:r>
            <a:r>
              <a:rPr lang="en-US" sz="2400" dirty="0" err="1">
                <a:latin typeface="Montserrat Medium" panose="00000600000000000000"/>
              </a:rPr>
              <a:t>thể</a:t>
            </a:r>
            <a:r>
              <a:rPr lang="en-US" sz="2400" dirty="0">
                <a:latin typeface="Montserrat Medium" panose="00000600000000000000"/>
              </a:rPr>
              <a:t> </a:t>
            </a:r>
            <a:r>
              <a:rPr lang="en-US" sz="2400" dirty="0" err="1">
                <a:latin typeface="Montserrat Medium" panose="00000600000000000000"/>
              </a:rPr>
              <a:t>hiện</a:t>
            </a:r>
            <a:r>
              <a:rPr lang="en-US" sz="2400" dirty="0">
                <a:latin typeface="Montserrat Medium" panose="00000600000000000000"/>
              </a:rPr>
              <a:t> </a:t>
            </a:r>
            <a:r>
              <a:rPr lang="en-US" sz="2400" dirty="0" err="1">
                <a:latin typeface="Montserrat Medium" panose="00000600000000000000"/>
              </a:rPr>
              <a:t>sự</a:t>
            </a:r>
            <a:r>
              <a:rPr lang="en-US" sz="2400" dirty="0">
                <a:latin typeface="Montserrat Medium" panose="00000600000000000000"/>
              </a:rPr>
              <a:t> t</a:t>
            </a:r>
            <a:r>
              <a:rPr lang="vi-VN" sz="2400" dirty="0"/>
              <a:t>ư</a:t>
            </a:r>
            <a:r>
              <a:rPr lang="en-US" sz="2400" dirty="0" err="1">
                <a:latin typeface="Montserrat Medium" panose="00000600000000000000"/>
              </a:rPr>
              <a:t>ơng</a:t>
            </a:r>
            <a:r>
              <a:rPr lang="en-US" sz="2400" dirty="0">
                <a:latin typeface="Montserrat Medium" panose="00000600000000000000"/>
              </a:rPr>
              <a:t> </a:t>
            </a:r>
            <a:r>
              <a:rPr lang="en-US" sz="2400" dirty="0" err="1">
                <a:latin typeface="Montserrat Medium" panose="00000600000000000000"/>
              </a:rPr>
              <a:t>quan</a:t>
            </a:r>
            <a:r>
              <a:rPr lang="en-US" sz="2400" dirty="0">
                <a:latin typeface="Montserrat Medium" panose="00000600000000000000"/>
              </a:rPr>
              <a:t> </a:t>
            </a:r>
            <a:r>
              <a:rPr lang="en-US" sz="2400" dirty="0" err="1">
                <a:latin typeface="Montserrat Medium" panose="00000600000000000000"/>
              </a:rPr>
              <a:t>của</a:t>
            </a:r>
            <a:r>
              <a:rPr lang="en-US" sz="2400" dirty="0">
                <a:latin typeface="Montserrat Medium" panose="00000600000000000000"/>
              </a:rPr>
              <a:t> 2 </a:t>
            </a:r>
            <a:r>
              <a:rPr lang="en-US" sz="2400" dirty="0" err="1">
                <a:latin typeface="Montserrat Medium" panose="00000600000000000000"/>
              </a:rPr>
              <a:t>biến</a:t>
            </a:r>
            <a:r>
              <a:rPr lang="en-US" sz="2400" dirty="0">
                <a:latin typeface="Montserrat Medium" panose="00000600000000000000"/>
              </a:rPr>
              <a:t> Age </a:t>
            </a:r>
            <a:r>
              <a:rPr lang="en-US" sz="2400" dirty="0" err="1">
                <a:latin typeface="Montserrat Medium" panose="00000600000000000000"/>
              </a:rPr>
              <a:t>và</a:t>
            </a:r>
            <a:r>
              <a:rPr lang="en-US" sz="2400" dirty="0">
                <a:latin typeface="Montserrat Medium" panose="00000600000000000000"/>
              </a:rPr>
              <a:t> </a:t>
            </a:r>
            <a:r>
              <a:rPr lang="en-US" sz="2400" dirty="0" err="1">
                <a:latin typeface="Montserrat Medium" panose="00000600000000000000"/>
              </a:rPr>
              <a:t>hours.per.week</a:t>
            </a:r>
            <a:endParaRPr lang="en-US" sz="2400" dirty="0">
              <a:latin typeface="Montserrat Medium" panose="0000060000000000000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17DF3"/>
        </a:solidFill>
        <a:effectLst/>
      </p:bgPr>
    </p:bg>
    <p:spTree>
      <p:nvGrpSpPr>
        <p:cNvPr id="1" name=""/>
        <p:cNvGrpSpPr/>
        <p:nvPr/>
      </p:nvGrpSpPr>
      <p:grpSpPr>
        <a:xfrm>
          <a:off x="0" y="0"/>
          <a:ext cx="0" cy="0"/>
          <a:chOff x="0" y="0"/>
          <a:chExt cx="0" cy="0"/>
        </a:xfrm>
      </p:grpSpPr>
      <p:sp>
        <p:nvSpPr>
          <p:cNvPr id="2" name="Distinctively build premium growth…"/>
          <p:cNvSpPr txBox="1"/>
          <p:nvPr/>
        </p:nvSpPr>
        <p:spPr>
          <a:xfrm>
            <a:off x="3683016" y="3060938"/>
            <a:ext cx="6519413" cy="738664"/>
          </a:xfrm>
          <a:prstGeom prst="rect">
            <a:avLst/>
          </a:prstGeom>
          <a:ln w="12700">
            <a:miter lim="400000"/>
          </a:ln>
        </p:spPr>
        <p:txBody>
          <a:bodyPr wrap="none" lIns="0" tIns="0" rIns="0" bIns="0">
            <a:spAutoFit/>
          </a:bodyPr>
          <a:lstStyle/>
          <a:p>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Sử</a:t>
            </a:r>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dụng</a:t>
            </a:r>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dự</a:t>
            </a:r>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đoán</a:t>
            </a:r>
            <a:endPar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endParaRPr>
          </a:p>
        </p:txBody>
      </p:sp>
      <p:sp>
        <p:nvSpPr>
          <p:cNvPr id="3" name="Rectangle: Rounded Corners 2"/>
          <p:cNvSpPr/>
          <p:nvPr/>
        </p:nvSpPr>
        <p:spPr>
          <a:xfrm>
            <a:off x="990285" y="2324284"/>
            <a:ext cx="2120002" cy="2210702"/>
          </a:xfrm>
          <a:prstGeom prst="roundRect">
            <a:avLst/>
          </a:prstGeom>
          <a:solidFill>
            <a:srgbClr val="0095B8"/>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dirty="0">
                <a:effectLst>
                  <a:outerShdw blurRad="50800" dist="38100" dir="2700000" algn="tl" rotWithShape="0">
                    <a:prstClr val="black">
                      <a:alpha val="80000"/>
                    </a:prstClr>
                  </a:outerShdw>
                </a:effectLst>
                <a:latin typeface="Montserrat Black" panose="00000A00000000000000" pitchFamily="2" charset="0"/>
              </a:rPr>
              <a:t>3</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0" y="5762612"/>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pPr algn="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sp>
        <p:nvSpPr>
          <p:cNvPr id="3" name="TextBox 2"/>
          <p:cNvSpPr txBox="1"/>
          <p:nvPr/>
        </p:nvSpPr>
        <p:spPr>
          <a:xfrm>
            <a:off x="441463" y="1224707"/>
            <a:ext cx="5870713" cy="1938992"/>
          </a:xfrm>
          <a:prstGeom prst="rect">
            <a:avLst/>
          </a:prstGeom>
          <a:noFill/>
        </p:spPr>
        <p:txBody>
          <a:bodyPr wrap="square" rtlCol="0">
            <a:spAutoFit/>
          </a:bodyPr>
          <a:lstStyle/>
          <a:p>
            <a:r>
              <a:rPr lang="vi-VN" sz="2000" dirty="0">
                <a:latin typeface="Montserrat MediumArial (Body)"/>
              </a:rPr>
              <a:t>Hồi quy </a:t>
            </a:r>
            <a:r>
              <a:rPr lang="en-US" sz="2000" dirty="0">
                <a:latin typeface="Montserrat MediumArial (Body)"/>
              </a:rPr>
              <a:t>L</a:t>
            </a:r>
            <a:r>
              <a:rPr lang="vi-VN" sz="2000" dirty="0">
                <a:latin typeface="Montserrat MediumArial (Body)"/>
              </a:rPr>
              <a:t>ogistic là một kỹ thuật phân tích dữ liệu sử dụng toán học để tìm ra mối quan hệ giữa hai yếu tố dữ liệu. Sau đó, kỹ thuật này sử dụng mối quan hệ đã tìm được để dự đoán giá trị của những yếu tố đó dựa trên yếu tố còn lại. Dự đoán thường cho ra một số kết quả hữu hạn, như có hoặc không.</a:t>
            </a:r>
            <a:endParaRPr lang="en-US" sz="2000" dirty="0">
              <a:latin typeface="Montserrat MediumArial (Body)"/>
            </a:endParaRPr>
          </a:p>
        </p:txBody>
      </p:sp>
      <p:pic>
        <p:nvPicPr>
          <p:cNvPr id="1026" name="Picture 2" descr="Thuật toán Logistic Regre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02506" y="1224707"/>
            <a:ext cx="4762500" cy="290512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700" fill="hold"/>
                                        <p:tgtEl>
                                          <p:spTgt spid="3"/>
                                        </p:tgtEl>
                                        <p:attrNameLst>
                                          <p:attrName>ppt_x</p:attrName>
                                        </p:attrNameLst>
                                      </p:cBhvr>
                                      <p:tavLst>
                                        <p:tav tm="0">
                                          <p:val>
                                            <p:strVal val="#ppt_x"/>
                                          </p:val>
                                        </p:tav>
                                        <p:tav tm="100000">
                                          <p:val>
                                            <p:strVal val="#ppt_x"/>
                                          </p:val>
                                        </p:tav>
                                      </p:tavLst>
                                    </p:anim>
                                    <p:anim calcmode="lin" valueType="num">
                                      <p:cBhvr additive="base">
                                        <p:cTn id="8" dur="700" fill="hold"/>
                                        <p:tgtEl>
                                          <p:spTgt spid="3"/>
                                        </p:tgtEl>
                                        <p:attrNameLst>
                                          <p:attrName>ppt_y</p:attrName>
                                        </p:attrNameLst>
                                      </p:cBhvr>
                                      <p:tavLst>
                                        <p:tav tm="0">
                                          <p:val>
                                            <p:strVal val="1+#ppt_h/2"/>
                                          </p:val>
                                        </p:tav>
                                        <p:tav tm="100000">
                                          <p:val>
                                            <p:strVal val="#ppt_y"/>
                                          </p:val>
                                        </p:tav>
                                      </p:tavLst>
                                    </p:anim>
                                  </p:childTnLst>
                                </p:cTn>
                              </p:par>
                              <p:par>
                                <p:cTn id="9" presetID="42"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Effect transition="in" filter="fade">
                                      <p:cBhvr>
                                        <p:cTn id="11" dur="1000"/>
                                        <p:tgtEl>
                                          <p:spTgt spid="1026"/>
                                        </p:tgtEl>
                                      </p:cBhvr>
                                    </p:animEffect>
                                    <p:anim calcmode="lin" valueType="num">
                                      <p:cBhvr>
                                        <p:cTn id="12" dur="1000" fill="hold"/>
                                        <p:tgtEl>
                                          <p:spTgt spid="1026"/>
                                        </p:tgtEl>
                                        <p:attrNameLst>
                                          <p:attrName>ppt_x</p:attrName>
                                        </p:attrNameLst>
                                      </p:cBhvr>
                                      <p:tavLst>
                                        <p:tav tm="0">
                                          <p:val>
                                            <p:strVal val="#ppt_x"/>
                                          </p:val>
                                        </p:tav>
                                        <p:tav tm="100000">
                                          <p:val>
                                            <p:strVal val="#ppt_x"/>
                                          </p:val>
                                        </p:tav>
                                      </p:tavLst>
                                    </p:anim>
                                    <p:anim calcmode="lin" valueType="num">
                                      <p:cBhvr>
                                        <p:cTn id="13"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2" name="Picture 1"/>
          <p:cNvPicPr>
            <a:picLocks noChangeAspect="1"/>
          </p:cNvPicPr>
          <p:nvPr/>
        </p:nvPicPr>
        <p:blipFill>
          <a:blip r:embed="rId2"/>
          <a:stretch>
            <a:fillRect/>
          </a:stretch>
        </p:blipFill>
        <p:spPr>
          <a:xfrm>
            <a:off x="575492" y="1103686"/>
            <a:ext cx="11041016" cy="5525271"/>
          </a:xfrm>
          <a:prstGeom prst="rect">
            <a:avLst/>
          </a:prstGeom>
        </p:spPr>
      </p:pic>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4" name="Picture 3"/>
          <p:cNvPicPr>
            <a:picLocks noChangeAspect="1"/>
          </p:cNvPicPr>
          <p:nvPr/>
        </p:nvPicPr>
        <p:blipFill>
          <a:blip r:embed="rId2"/>
          <a:stretch>
            <a:fillRect/>
          </a:stretch>
        </p:blipFill>
        <p:spPr>
          <a:xfrm>
            <a:off x="989697" y="1086708"/>
            <a:ext cx="9974067" cy="5506218"/>
          </a:xfrm>
          <a:prstGeom prst="rect">
            <a:avLst/>
          </a:prstGeom>
        </p:spPr>
      </p:pic>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2" name="Picture 1"/>
          <p:cNvPicPr>
            <a:picLocks noChangeAspect="1"/>
          </p:cNvPicPr>
          <p:nvPr/>
        </p:nvPicPr>
        <p:blipFill>
          <a:blip r:embed="rId2"/>
          <a:stretch>
            <a:fillRect/>
          </a:stretch>
        </p:blipFill>
        <p:spPr>
          <a:xfrm>
            <a:off x="1228045" y="1293175"/>
            <a:ext cx="9735909" cy="5172797"/>
          </a:xfrm>
          <a:prstGeom prst="rect">
            <a:avLst/>
          </a:prstGeom>
        </p:spPr>
      </p:pic>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4" name="Picture 3"/>
          <p:cNvPicPr>
            <a:picLocks noChangeAspect="1"/>
          </p:cNvPicPr>
          <p:nvPr/>
        </p:nvPicPr>
        <p:blipFill>
          <a:blip r:embed="rId2"/>
          <a:stretch>
            <a:fillRect/>
          </a:stretch>
        </p:blipFill>
        <p:spPr>
          <a:xfrm>
            <a:off x="131883" y="1289025"/>
            <a:ext cx="11926964" cy="5287113"/>
          </a:xfrm>
          <a:prstGeom prst="rect">
            <a:avLst/>
          </a:prstGeom>
        </p:spPr>
      </p:pic>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762"/>
            <a:ext cx="12192000" cy="6728476"/>
          </a:xfrm>
          <a:prstGeom prst="rect">
            <a:avLst/>
          </a:prstGeom>
        </p:spPr>
      </p:pic>
      <p:sp>
        <p:nvSpPr>
          <p:cNvPr id="2" name="Rectangle 1"/>
          <p:cNvSpPr/>
          <p:nvPr/>
        </p:nvSpPr>
        <p:spPr>
          <a:xfrm>
            <a:off x="0" y="0"/>
            <a:ext cx="12192000" cy="6858000"/>
          </a:xfrm>
          <a:prstGeom prst="rect">
            <a:avLst/>
          </a:prstGeom>
          <a:solidFill>
            <a:schemeClr val="dk1">
              <a:alpha val="95000"/>
            </a:schemeClr>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dirty="0"/>
          </a:p>
        </p:txBody>
      </p:sp>
      <p:sp>
        <p:nvSpPr>
          <p:cNvPr id="5" name="TextBox 4"/>
          <p:cNvSpPr txBox="1"/>
          <p:nvPr/>
        </p:nvSpPr>
        <p:spPr>
          <a:xfrm>
            <a:off x="1615263" y="2151728"/>
            <a:ext cx="8961475" cy="1200329"/>
          </a:xfrm>
          <a:prstGeom prst="rect">
            <a:avLst/>
          </a:prstGeom>
          <a:noFill/>
        </p:spPr>
        <p:txBody>
          <a:bodyPr wrap="square" rtlCol="0">
            <a:spAutoFit/>
          </a:bodyPr>
          <a:lstStyle/>
          <a:p>
            <a:pPr algn="ctr"/>
            <a:r>
              <a:rPr lang="en-US" sz="7200" dirty="0">
                <a:solidFill>
                  <a:schemeClr val="bg1"/>
                </a:solidFill>
                <a:latin typeface="Montserrat ExtraBold" panose="00000900000000000000" pitchFamily="2" charset="0"/>
              </a:rPr>
              <a:t>Data Visualization</a:t>
            </a:r>
            <a:endParaRPr lang="en-US" sz="8800" dirty="0">
              <a:solidFill>
                <a:srgbClr val="FF4A11"/>
              </a:solidFill>
              <a:latin typeface="Montserrat ExtraBold" panose="00000900000000000000" pitchFamily="2" charset="0"/>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2" name="Picture 1"/>
          <p:cNvPicPr>
            <a:picLocks noChangeAspect="1"/>
          </p:cNvPicPr>
          <p:nvPr/>
        </p:nvPicPr>
        <p:blipFill>
          <a:blip r:embed="rId2"/>
          <a:stretch>
            <a:fillRect/>
          </a:stretch>
        </p:blipFill>
        <p:spPr>
          <a:xfrm>
            <a:off x="537845" y="1019175"/>
            <a:ext cx="5156835" cy="3129280"/>
          </a:xfrm>
          <a:prstGeom prst="rect">
            <a:avLst/>
          </a:prstGeom>
        </p:spPr>
      </p:pic>
      <p:pic>
        <p:nvPicPr>
          <p:cNvPr id="5" name="Picture 4"/>
          <p:cNvPicPr>
            <a:picLocks noChangeAspect="1"/>
          </p:cNvPicPr>
          <p:nvPr/>
        </p:nvPicPr>
        <p:blipFill>
          <a:blip r:embed="rId3"/>
          <a:stretch>
            <a:fillRect/>
          </a:stretch>
        </p:blipFill>
        <p:spPr>
          <a:xfrm>
            <a:off x="5843905" y="1019175"/>
            <a:ext cx="5309235" cy="3462020"/>
          </a:xfrm>
          <a:prstGeom prst="rect">
            <a:avLst/>
          </a:prstGeom>
        </p:spPr>
      </p:pic>
      <p:pic>
        <p:nvPicPr>
          <p:cNvPr id="6" name="Picture 5"/>
          <p:cNvPicPr>
            <a:picLocks noChangeAspect="1"/>
          </p:cNvPicPr>
          <p:nvPr/>
        </p:nvPicPr>
        <p:blipFill>
          <a:blip r:embed="rId4"/>
          <a:stretch>
            <a:fillRect/>
          </a:stretch>
        </p:blipFill>
        <p:spPr>
          <a:xfrm>
            <a:off x="537210" y="4533900"/>
            <a:ext cx="8853170" cy="2093595"/>
          </a:xfrm>
          <a:prstGeom prst="rect">
            <a:avLst/>
          </a:prstGeom>
        </p:spPr>
      </p:pic>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0" y="0"/>
            <a:ext cx="12192000" cy="830997"/>
          </a:xfrm>
          <a:prstGeom prst="rect">
            <a:avLst/>
          </a:prstGeom>
          <a:gradFill>
            <a:gsLst>
              <a:gs pos="0">
                <a:srgbClr val="1877F2"/>
              </a:gs>
              <a:gs pos="100000">
                <a:srgbClr val="1FD5FF">
                  <a:alpha val="80000"/>
                </a:srgbClr>
              </a:gs>
            </a:gsLst>
            <a:lin ang="10800000" scaled="0"/>
          </a:gradFill>
        </p:spPr>
        <p:txBody>
          <a:bodyPr wrap="square" rtlCol="0">
            <a:spAutoFit/>
          </a:bodyPr>
          <a:lstStyle/>
          <a:p>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Mô</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a:t>
            </a:r>
            <a:r>
              <a:rPr lang="en-US" sz="4800" dirty="0" err="1">
                <a:solidFill>
                  <a:schemeClr val="bg1"/>
                </a:solidFill>
                <a:effectLst>
                  <a:outerShdw blurRad="50800" dist="38100" dir="2700000" algn="tl" rotWithShape="0">
                    <a:prstClr val="black">
                      <a:alpha val="80000"/>
                    </a:prstClr>
                  </a:outerShdw>
                </a:effectLst>
                <a:latin typeface="Montserrat Medium" panose="00000600000000000000" pitchFamily="2" charset="0"/>
              </a:rPr>
              <a:t>hình</a:t>
            </a:r>
            <a:r>
              <a:rPr lang="en-US" sz="4800" dirty="0">
                <a:solidFill>
                  <a:schemeClr val="bg1"/>
                </a:solidFill>
                <a:effectLst>
                  <a:outerShdw blurRad="50800" dist="38100" dir="2700000" algn="tl" rotWithShape="0">
                    <a:prstClr val="black">
                      <a:alpha val="80000"/>
                    </a:prstClr>
                  </a:outerShdw>
                </a:effectLst>
                <a:latin typeface="Montserrat Medium" panose="00000600000000000000" pitchFamily="2" charset="0"/>
              </a:rPr>
              <a:t> Logistic Regression</a:t>
            </a:r>
          </a:p>
        </p:txBody>
      </p:sp>
      <p:pic>
        <p:nvPicPr>
          <p:cNvPr id="4" name="Picture 3"/>
          <p:cNvPicPr>
            <a:picLocks noChangeAspect="1"/>
          </p:cNvPicPr>
          <p:nvPr/>
        </p:nvPicPr>
        <p:blipFill>
          <a:blip r:embed="rId2"/>
          <a:stretch>
            <a:fillRect/>
          </a:stretch>
        </p:blipFill>
        <p:spPr>
          <a:xfrm>
            <a:off x="99570" y="1284439"/>
            <a:ext cx="5267325" cy="4972050"/>
          </a:xfrm>
          <a:prstGeom prst="rect">
            <a:avLst/>
          </a:prstGeom>
        </p:spPr>
      </p:pic>
      <p:pic>
        <p:nvPicPr>
          <p:cNvPr id="7" name="Picture 6"/>
          <p:cNvPicPr>
            <a:picLocks noChangeAspect="1"/>
          </p:cNvPicPr>
          <p:nvPr/>
        </p:nvPicPr>
        <p:blipFill>
          <a:blip r:embed="rId3"/>
          <a:stretch>
            <a:fillRect/>
          </a:stretch>
        </p:blipFill>
        <p:spPr>
          <a:xfrm>
            <a:off x="5528945" y="1579245"/>
            <a:ext cx="6569075" cy="4110355"/>
          </a:xfrm>
          <a:prstGeom prst="rect">
            <a:avLst/>
          </a:prstGeom>
        </p:spPr>
      </p:pic>
    </p:spTree>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0">
              <a:srgbClr val="1FD5FF"/>
            </a:gs>
            <a:gs pos="100000">
              <a:srgbClr val="1FD5FF">
                <a:alpha val="80000"/>
              </a:srgbClr>
            </a:gs>
          </a:gsLst>
          <a:lin ang="10800000" scaled="0"/>
        </a:gradFill>
        <a:effectLst/>
      </p:bgPr>
    </p:bg>
    <p:spTree>
      <p:nvGrpSpPr>
        <p:cNvPr id="1" name=""/>
        <p:cNvGrpSpPr/>
        <p:nvPr/>
      </p:nvGrpSpPr>
      <p:grpSpPr>
        <a:xfrm>
          <a:off x="0" y="0"/>
          <a:ext cx="0" cy="0"/>
          <a:chOff x="0" y="0"/>
          <a:chExt cx="0" cy="0"/>
        </a:xfrm>
      </p:grpSpPr>
      <p:pic>
        <p:nvPicPr>
          <p:cNvPr id="6" name="Picture 5"/>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586855"/>
            <a:ext cx="12199575" cy="8134067"/>
          </a:xfrm>
          <a:prstGeom prst="rect">
            <a:avLst/>
          </a:prstGeom>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rotWithShape="1">
          <a:blip r:embed="rId3" cstate="print">
            <a:extLst>
              <a:ext uri="{28A0092B-C50C-407E-A947-70E740481C1C}">
                <a14:useLocalDpi xmlns:a14="http://schemas.microsoft.com/office/drawing/2010/main" val="0"/>
              </a:ext>
            </a:extLst>
          </a:blip>
          <a:srcRect l="26786" r="29380" b="26029"/>
          <a:stretch>
            <a:fillRect/>
          </a:stretch>
        </p:blipFill>
        <p:spPr>
          <a:xfrm flipH="1">
            <a:off x="0" y="0"/>
            <a:ext cx="6096000" cy="6858000"/>
          </a:xfrm>
          <a:prstGeom prst="rect">
            <a:avLst/>
          </a:prstGeom>
        </p:spPr>
      </p:pic>
      <p:pic>
        <p:nvPicPr>
          <p:cNvPr id="4" name="Picture Placeholder 3"/>
          <p:cNvPicPr>
            <a:picLocks noGrp="1" noChangeAspect="1"/>
          </p:cNvPicPr>
          <p:nvPr>
            <p:ph type="pic" sz="quarter" idx="11"/>
          </p:nvPr>
        </p:nvPicPr>
        <p:blipFill rotWithShape="1">
          <a:blip r:embed="rId4" cstate="print">
            <a:extLst>
              <a:ext uri="{28A0092B-C50C-407E-A947-70E740481C1C}">
                <a14:useLocalDpi xmlns:a14="http://schemas.microsoft.com/office/drawing/2010/main" val="0"/>
              </a:ext>
            </a:extLst>
          </a:blip>
          <a:srcRect l="12017" r="28581"/>
          <a:stretch>
            <a:fillRect/>
          </a:stretch>
        </p:blipFill>
        <p:spPr>
          <a:xfrm>
            <a:off x="6096000" y="-1"/>
            <a:ext cx="6104157" cy="6858001"/>
          </a:xfrm>
        </p:spPr>
      </p:pic>
      <p:sp>
        <p:nvSpPr>
          <p:cNvPr id="56" name="Rectangle"/>
          <p:cNvSpPr/>
          <p:nvPr/>
        </p:nvSpPr>
        <p:spPr>
          <a:xfrm>
            <a:off x="6104256" y="-2"/>
            <a:ext cx="6096000" cy="6858001"/>
          </a:xfrm>
          <a:prstGeom prst="rect">
            <a:avLst/>
          </a:prstGeom>
          <a:solidFill>
            <a:srgbClr val="1FD5FF">
              <a:alpha val="96000"/>
            </a:srgbClr>
          </a:solidFill>
          <a:ln w="12700">
            <a:miter lim="400000"/>
          </a:ln>
        </p:spPr>
        <p:txBody>
          <a:bodyPr lIns="0" tIns="0" rIns="0" bIns="0" anchor="ctr"/>
          <a:lstStyle/>
          <a:p>
            <a:pPr>
              <a:defRPr sz="3200" b="0">
                <a:solidFill>
                  <a:srgbClr val="FFFFFF"/>
                </a:solidFill>
                <a:latin typeface="+mn-lt"/>
                <a:ea typeface="+mn-ea"/>
                <a:cs typeface="+mn-cs"/>
                <a:sym typeface="Helvetica Neue Medium"/>
              </a:defRPr>
            </a:pPr>
            <a:endParaRPr sz="1600"/>
          </a:p>
        </p:txBody>
      </p:sp>
      <p:sp>
        <p:nvSpPr>
          <p:cNvPr id="69" name="Slide Number"/>
          <p:cNvSpPr txBox="1">
            <a:spLocks noGrp="1"/>
          </p:cNvSpPr>
          <p:nvPr>
            <p:ph type="sldNum" sz="quarter" idx="2"/>
          </p:nvPr>
        </p:nvSpPr>
        <p:spPr>
          <a:prstGeom prst="rect">
            <a:avLst/>
          </a:prstGeom>
        </p:spPr>
        <p:txBody>
          <a:bodyPr/>
          <a:lstStyle>
            <a:lvl1pPr>
              <a:defRPr>
                <a:solidFill>
                  <a:srgbClr val="F7F9FF"/>
                </a:solidFill>
              </a:defRPr>
            </a:lvl1pPr>
          </a:lstStyle>
          <a:p>
            <a:fld id="{86CB4B4D-7CA3-9044-876B-883B54F8677D}" type="slidenum">
              <a:rPr/>
              <a:t>3</a:t>
            </a:fld>
            <a:endParaRPr/>
          </a:p>
        </p:txBody>
      </p:sp>
      <p:sp>
        <p:nvSpPr>
          <p:cNvPr id="17" name="TextBox 16"/>
          <p:cNvSpPr txBox="1"/>
          <p:nvPr/>
        </p:nvSpPr>
        <p:spPr>
          <a:xfrm>
            <a:off x="2204580" y="171498"/>
            <a:ext cx="9423944" cy="923330"/>
          </a:xfrm>
          <a:prstGeom prst="rect">
            <a:avLst/>
          </a:prstGeom>
          <a:noFill/>
        </p:spPr>
        <p:txBody>
          <a:bodyPr wrap="square" rtlCol="0">
            <a:spAutoFit/>
          </a:bodyPr>
          <a:lstStyle/>
          <a:p>
            <a:r>
              <a:rPr lang="en-US" sz="5400" dirty="0">
                <a:effectLst>
                  <a:outerShdw blurRad="50800" dist="38100" dir="5400000" algn="t" rotWithShape="0">
                    <a:prstClr val="black">
                      <a:alpha val="40000"/>
                    </a:prstClr>
                  </a:outerShdw>
                </a:effectLst>
                <a:latin typeface="Montserrat Black" panose="00000A00000000000000" pitchFamily="2" charset="0"/>
              </a:rPr>
              <a:t>TABLE OF CONTENT</a:t>
            </a:r>
          </a:p>
        </p:txBody>
      </p:sp>
      <p:sp>
        <p:nvSpPr>
          <p:cNvPr id="61" name="Distinctively build premium growth…"/>
          <p:cNvSpPr txBox="1"/>
          <p:nvPr/>
        </p:nvSpPr>
        <p:spPr>
          <a:xfrm>
            <a:off x="7506754" y="2058230"/>
            <a:ext cx="3011658" cy="369332"/>
          </a:xfrm>
          <a:prstGeom prst="rect">
            <a:avLst/>
          </a:prstGeom>
          <a:ln w="12700">
            <a:miter lim="400000"/>
          </a:ln>
        </p:spPr>
        <p:txBody>
          <a:bodyPr wrap="none" lIns="0" tIns="0" rIns="0" bIns="0">
            <a:spAutoFit/>
          </a:bodyPr>
          <a:lstStyle/>
          <a:p>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Giới</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thiệu</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về</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tập</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dữ</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liệu</a:t>
            </a:r>
            <a:endPar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endParaRPr>
          </a:p>
        </p:txBody>
      </p:sp>
      <p:sp>
        <p:nvSpPr>
          <p:cNvPr id="21" name="Distinctively build premium growth…"/>
          <p:cNvSpPr txBox="1"/>
          <p:nvPr/>
        </p:nvSpPr>
        <p:spPr>
          <a:xfrm>
            <a:off x="7510819" y="3244530"/>
            <a:ext cx="3315335" cy="368935"/>
          </a:xfrm>
          <a:prstGeom prst="rect">
            <a:avLst/>
          </a:prstGeom>
          <a:ln w="12700">
            <a:miter lim="400000"/>
          </a:ln>
        </p:spPr>
        <p:txBody>
          <a:bodyPr wrap="none" lIns="0" tIns="0" rIns="0" bIns="0">
            <a:spAutoFit/>
          </a:bodyPr>
          <a:lstStyle/>
          <a:p>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Trực quan hóa dữ liệu</a:t>
            </a:r>
          </a:p>
        </p:txBody>
      </p:sp>
      <p:sp>
        <p:nvSpPr>
          <p:cNvPr id="23" name="Distinctively build premium growth…"/>
          <p:cNvSpPr txBox="1"/>
          <p:nvPr/>
        </p:nvSpPr>
        <p:spPr>
          <a:xfrm>
            <a:off x="7549897" y="4255638"/>
            <a:ext cx="3196363" cy="738664"/>
          </a:xfrm>
          <a:prstGeom prst="rect">
            <a:avLst/>
          </a:prstGeom>
          <a:ln w="12700">
            <a:miter lim="400000"/>
          </a:ln>
        </p:spPr>
        <p:txBody>
          <a:bodyPr wrap="square" lIns="0" tIns="0" rIns="0" bIns="0">
            <a:spAutoFit/>
          </a:bodyPr>
          <a:lstStyle/>
          <a:p>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Sử</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dụng</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mô</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hình</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dự</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đoán</a:t>
            </a:r>
            <a:endPar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endParaRPr>
          </a:p>
        </p:txBody>
      </p:sp>
      <p:sp>
        <p:nvSpPr>
          <p:cNvPr id="24" name="Distinctively build premium growth…"/>
          <p:cNvSpPr txBox="1"/>
          <p:nvPr/>
        </p:nvSpPr>
        <p:spPr>
          <a:xfrm>
            <a:off x="7579293" y="5556818"/>
            <a:ext cx="2167581" cy="369332"/>
          </a:xfrm>
          <a:prstGeom prst="rect">
            <a:avLst/>
          </a:prstGeom>
          <a:ln w="12700">
            <a:miter lim="400000"/>
          </a:ln>
        </p:spPr>
        <p:txBody>
          <a:bodyPr wrap="none" lIns="0" tIns="0" rIns="0" bIns="0">
            <a:spAutoFit/>
          </a:bodyPr>
          <a:lstStyle/>
          <a:p>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Hướng</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phát</a:t>
            </a:r>
            <a:r>
              <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2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triển</a:t>
            </a:r>
            <a:endParaRPr lang="en-US" sz="2400" dirty="0">
              <a:solidFill>
                <a:schemeClr val="bg1"/>
              </a:solidFill>
              <a:effectLst>
                <a:outerShdw blurRad="50800" dist="38100" dir="2700000" algn="tl" rotWithShape="0">
                  <a:prstClr val="black">
                    <a:alpha val="40000"/>
                  </a:prstClr>
                </a:outerShdw>
              </a:effectLst>
              <a:latin typeface="Montserrat Medium" panose="00000600000000000000" pitchFamily="2" charset="0"/>
            </a:endParaRPr>
          </a:p>
        </p:txBody>
      </p:sp>
      <p:sp>
        <p:nvSpPr>
          <p:cNvPr id="11" name="Rectangle: Rounded Corners 10"/>
          <p:cNvSpPr/>
          <p:nvPr/>
        </p:nvSpPr>
        <p:spPr>
          <a:xfrm>
            <a:off x="6494609" y="1918699"/>
            <a:ext cx="621792" cy="648394"/>
          </a:xfrm>
          <a:prstGeom prst="roundRect">
            <a:avLst/>
          </a:prstGeom>
          <a:solidFill>
            <a:schemeClr val="tx2">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ffectLst>
                  <a:outerShdw blurRad="50800" dist="38100" dir="2700000" algn="tl" rotWithShape="0">
                    <a:prstClr val="black">
                      <a:alpha val="80000"/>
                    </a:prstClr>
                  </a:outerShdw>
                </a:effectLst>
                <a:latin typeface="Montserrat Black" panose="00000A00000000000000" pitchFamily="2" charset="0"/>
              </a:rPr>
              <a:t>1</a:t>
            </a:r>
          </a:p>
        </p:txBody>
      </p:sp>
      <p:sp>
        <p:nvSpPr>
          <p:cNvPr id="34" name="Rectangle: Rounded Corners 33"/>
          <p:cNvSpPr/>
          <p:nvPr/>
        </p:nvSpPr>
        <p:spPr>
          <a:xfrm>
            <a:off x="6525067" y="3087145"/>
            <a:ext cx="621792" cy="648394"/>
          </a:xfrm>
          <a:prstGeom prst="roundRect">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effectLst>
                  <a:outerShdw blurRad="50800" dist="38100" dir="2700000" algn="tl" rotWithShape="0">
                    <a:prstClr val="black">
                      <a:alpha val="80000"/>
                    </a:prstClr>
                  </a:outerShdw>
                </a:effectLst>
                <a:latin typeface="Montserrat Black" panose="00000A00000000000000" pitchFamily="2" charset="0"/>
              </a:rPr>
              <a:t>2</a:t>
            </a:r>
          </a:p>
        </p:txBody>
      </p:sp>
      <p:sp>
        <p:nvSpPr>
          <p:cNvPr id="36" name="Rectangle: Rounded Corners 35"/>
          <p:cNvSpPr/>
          <p:nvPr/>
        </p:nvSpPr>
        <p:spPr>
          <a:xfrm>
            <a:off x="6525067" y="4255638"/>
            <a:ext cx="621792" cy="648394"/>
          </a:xfrm>
          <a:prstGeom prst="roundRect">
            <a:avLst/>
          </a:prstGeom>
          <a:solidFill>
            <a:schemeClr val="accent1">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Montserrat Black" panose="00000A00000000000000" pitchFamily="2" charset="0"/>
              </a:rPr>
              <a:t>3</a:t>
            </a:r>
          </a:p>
        </p:txBody>
      </p:sp>
      <p:sp>
        <p:nvSpPr>
          <p:cNvPr id="37" name="Rectangle: Rounded Corners 36"/>
          <p:cNvSpPr/>
          <p:nvPr/>
        </p:nvSpPr>
        <p:spPr>
          <a:xfrm>
            <a:off x="6525067" y="5424083"/>
            <a:ext cx="621792" cy="648394"/>
          </a:xfrm>
          <a:prstGeom prst="roundRect">
            <a:avLst/>
          </a:prstGeom>
          <a:solidFill>
            <a:schemeClr val="accent1">
              <a:lumMod val="5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200">
                <a:latin typeface="Montserrat Black" panose="00000A00000000000000" pitchFamily="2" charset="0"/>
              </a:rPr>
              <a:t>4</a:t>
            </a:r>
          </a:p>
        </p:txBody>
      </p:sp>
    </p:spTree>
  </p:cSld>
  <p:clrMapOvr>
    <a:masterClrMapping/>
  </p:clrMapOvr>
  <mc:AlternateContent xmlns:mc="http://schemas.openxmlformats.org/markup-compatibility/2006" xmlns:p14="http://schemas.microsoft.com/office/powerpoint/2010/main">
    <mc:Choice Requires="p14">
      <p:transition spd="slow" p14:dur="1300">
        <p:push dir="u"/>
      </p:transition>
    </mc:Choice>
    <mc:Fallback xmlns="">
      <p:transition spd="slow">
        <p:push dir="u"/>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ntr" presetSubtype="0" fill="hold" grpId="0"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217">
                                          <p:stCondLst>
                                            <p:cond delay="0"/>
                                          </p:stCondLst>
                                        </p:cTn>
                                        <p:tgtEl>
                                          <p:spTgt spid="11"/>
                                        </p:tgtEl>
                                      </p:cBhvr>
                                    </p:animEffect>
                                    <p:anim calcmode="lin" valueType="num">
                                      <p:cBhvr>
                                        <p:cTn id="8" dur="683"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9" dur="249"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0" dur="249" tmFilter="0, 0; 0.125,0.2665; 0.25,0.4; 0.375,0.465; 0.5,0.5;  0.625,0.535; 0.75,0.6; 0.875,0.7335; 1,1">
                                          <p:stCondLst>
                                            <p:cond delay="249"/>
                                          </p:stCondLst>
                                        </p:cTn>
                                        <p:tgtEl>
                                          <p:spTgt spid="11"/>
                                        </p:tgtEl>
                                        <p:attrNameLst>
                                          <p:attrName>ppt_y</p:attrName>
                                        </p:attrNameLst>
                                      </p:cBhvr>
                                      <p:tavLst>
                                        <p:tav tm="0" fmla="#ppt_y-sin(pi*$)/9">
                                          <p:val>
                                            <p:fltVal val="0"/>
                                          </p:val>
                                        </p:tav>
                                        <p:tav tm="100000">
                                          <p:val>
                                            <p:fltVal val="1"/>
                                          </p:val>
                                        </p:tav>
                                      </p:tavLst>
                                    </p:anim>
                                    <p:anim calcmode="lin" valueType="num">
                                      <p:cBhvr>
                                        <p:cTn id="11" dur="124" tmFilter="0, 0; 0.125,0.2665; 0.25,0.4; 0.375,0.465; 0.5,0.5;  0.625,0.535; 0.75,0.6; 0.875,0.7335; 1,1">
                                          <p:stCondLst>
                                            <p:cond delay="497"/>
                                          </p:stCondLst>
                                        </p:cTn>
                                        <p:tgtEl>
                                          <p:spTgt spid="11"/>
                                        </p:tgtEl>
                                        <p:attrNameLst>
                                          <p:attrName>ppt_y</p:attrName>
                                        </p:attrNameLst>
                                      </p:cBhvr>
                                      <p:tavLst>
                                        <p:tav tm="0" fmla="#ppt_y-sin(pi*$)/27">
                                          <p:val>
                                            <p:fltVal val="0"/>
                                          </p:val>
                                        </p:tav>
                                        <p:tav tm="100000">
                                          <p:val>
                                            <p:fltVal val="1"/>
                                          </p:val>
                                        </p:tav>
                                      </p:tavLst>
                                    </p:anim>
                                    <p:anim calcmode="lin" valueType="num">
                                      <p:cBhvr>
                                        <p:cTn id="12" dur="62" tmFilter="0, 0; 0.125,0.2665; 0.25,0.4; 0.375,0.465; 0.5,0.5;  0.625,0.535; 0.75,0.6; 0.875,0.7335; 1,1">
                                          <p:stCondLst>
                                            <p:cond delay="621"/>
                                          </p:stCondLst>
                                        </p:cTn>
                                        <p:tgtEl>
                                          <p:spTgt spid="11"/>
                                        </p:tgtEl>
                                        <p:attrNameLst>
                                          <p:attrName>ppt_y</p:attrName>
                                        </p:attrNameLst>
                                      </p:cBhvr>
                                      <p:tavLst>
                                        <p:tav tm="0" fmla="#ppt_y-sin(pi*$)/81">
                                          <p:val>
                                            <p:fltVal val="0"/>
                                          </p:val>
                                        </p:tav>
                                        <p:tav tm="100000">
                                          <p:val>
                                            <p:fltVal val="1"/>
                                          </p:val>
                                        </p:tav>
                                      </p:tavLst>
                                    </p:anim>
                                    <p:animScale>
                                      <p:cBhvr>
                                        <p:cTn id="13" dur="10">
                                          <p:stCondLst>
                                            <p:cond delay="244"/>
                                          </p:stCondLst>
                                        </p:cTn>
                                        <p:tgtEl>
                                          <p:spTgt spid="11"/>
                                        </p:tgtEl>
                                      </p:cBhvr>
                                      <p:to x="100000" y="60000"/>
                                    </p:animScale>
                                    <p:animScale>
                                      <p:cBhvr>
                                        <p:cTn id="14" dur="62" decel="50000">
                                          <p:stCondLst>
                                            <p:cond delay="254"/>
                                          </p:stCondLst>
                                        </p:cTn>
                                        <p:tgtEl>
                                          <p:spTgt spid="11"/>
                                        </p:tgtEl>
                                      </p:cBhvr>
                                      <p:to x="100000" y="100000"/>
                                    </p:animScale>
                                    <p:animScale>
                                      <p:cBhvr>
                                        <p:cTn id="15" dur="10">
                                          <p:stCondLst>
                                            <p:cond delay="492"/>
                                          </p:stCondLst>
                                        </p:cTn>
                                        <p:tgtEl>
                                          <p:spTgt spid="11"/>
                                        </p:tgtEl>
                                      </p:cBhvr>
                                      <p:to x="100000" y="80000"/>
                                    </p:animScale>
                                    <p:animScale>
                                      <p:cBhvr>
                                        <p:cTn id="16" dur="62" decel="50000">
                                          <p:stCondLst>
                                            <p:cond delay="502"/>
                                          </p:stCondLst>
                                        </p:cTn>
                                        <p:tgtEl>
                                          <p:spTgt spid="11"/>
                                        </p:tgtEl>
                                      </p:cBhvr>
                                      <p:to x="100000" y="100000"/>
                                    </p:animScale>
                                    <p:animScale>
                                      <p:cBhvr>
                                        <p:cTn id="17" dur="10">
                                          <p:stCondLst>
                                            <p:cond delay="616"/>
                                          </p:stCondLst>
                                        </p:cTn>
                                        <p:tgtEl>
                                          <p:spTgt spid="11"/>
                                        </p:tgtEl>
                                      </p:cBhvr>
                                      <p:to x="100000" y="90000"/>
                                    </p:animScale>
                                    <p:animScale>
                                      <p:cBhvr>
                                        <p:cTn id="18" dur="62" decel="50000">
                                          <p:stCondLst>
                                            <p:cond delay="625"/>
                                          </p:stCondLst>
                                        </p:cTn>
                                        <p:tgtEl>
                                          <p:spTgt spid="11"/>
                                        </p:tgtEl>
                                      </p:cBhvr>
                                      <p:to x="100000" y="100000"/>
                                    </p:animScale>
                                    <p:animScale>
                                      <p:cBhvr>
                                        <p:cTn id="19" dur="10">
                                          <p:stCondLst>
                                            <p:cond delay="678"/>
                                          </p:stCondLst>
                                        </p:cTn>
                                        <p:tgtEl>
                                          <p:spTgt spid="11"/>
                                        </p:tgtEl>
                                      </p:cBhvr>
                                      <p:to x="100000" y="95000"/>
                                    </p:animScale>
                                    <p:animScale>
                                      <p:cBhvr>
                                        <p:cTn id="20" dur="62" decel="50000">
                                          <p:stCondLst>
                                            <p:cond delay="688"/>
                                          </p:stCondLst>
                                        </p:cTn>
                                        <p:tgtEl>
                                          <p:spTgt spid="11"/>
                                        </p:tgtEl>
                                      </p:cBhvr>
                                      <p:to x="100000" y="100000"/>
                                    </p:animScale>
                                  </p:childTnLst>
                                </p:cTn>
                              </p:par>
                            </p:childTnLst>
                          </p:cTn>
                        </p:par>
                        <p:par>
                          <p:cTn id="21" fill="hold">
                            <p:stCondLst>
                              <p:cond delay="1000"/>
                            </p:stCondLst>
                            <p:childTnLst>
                              <p:par>
                                <p:cTn id="22" presetID="22" presetClass="entr" presetSubtype="8" fill="hold" grpId="0" nodeType="afterEffect">
                                  <p:stCondLst>
                                    <p:cond delay="200"/>
                                  </p:stCondLst>
                                  <p:childTnLst>
                                    <p:set>
                                      <p:cBhvr>
                                        <p:cTn id="23" dur="1" fill="hold">
                                          <p:stCondLst>
                                            <p:cond delay="0"/>
                                          </p:stCondLst>
                                        </p:cTn>
                                        <p:tgtEl>
                                          <p:spTgt spid="61"/>
                                        </p:tgtEl>
                                        <p:attrNameLst>
                                          <p:attrName>style.visibility</p:attrName>
                                        </p:attrNameLst>
                                      </p:cBhvr>
                                      <p:to>
                                        <p:strVal val="visible"/>
                                      </p:to>
                                    </p:set>
                                    <p:animEffect transition="in" filter="wipe(left)">
                                      <p:cBhvr>
                                        <p:cTn id="24" dur="500"/>
                                        <p:tgtEl>
                                          <p:spTgt spid="61"/>
                                        </p:tgtEl>
                                      </p:cBhvr>
                                    </p:animEffect>
                                  </p:childTnLst>
                                </p:cTn>
                              </p:par>
                            </p:childTnLst>
                          </p:cTn>
                        </p:par>
                        <p:par>
                          <p:cTn id="25" fill="hold">
                            <p:stCondLst>
                              <p:cond delay="1700"/>
                            </p:stCondLst>
                            <p:childTnLst>
                              <p:par>
                                <p:cTn id="26" presetID="26" presetClass="entr" presetSubtype="0" fill="hold" grpId="0" nodeType="afterEffect">
                                  <p:stCondLst>
                                    <p:cond delay="500"/>
                                  </p:stCondLst>
                                  <p:childTnLst>
                                    <p:set>
                                      <p:cBhvr>
                                        <p:cTn id="27" dur="1" fill="hold">
                                          <p:stCondLst>
                                            <p:cond delay="0"/>
                                          </p:stCondLst>
                                        </p:cTn>
                                        <p:tgtEl>
                                          <p:spTgt spid="34"/>
                                        </p:tgtEl>
                                        <p:attrNameLst>
                                          <p:attrName>style.visibility</p:attrName>
                                        </p:attrNameLst>
                                      </p:cBhvr>
                                      <p:to>
                                        <p:strVal val="visible"/>
                                      </p:to>
                                    </p:set>
                                    <p:animEffect transition="in" filter="wipe(down)">
                                      <p:cBhvr>
                                        <p:cTn id="28" dur="217">
                                          <p:stCondLst>
                                            <p:cond delay="0"/>
                                          </p:stCondLst>
                                        </p:cTn>
                                        <p:tgtEl>
                                          <p:spTgt spid="34"/>
                                        </p:tgtEl>
                                      </p:cBhvr>
                                    </p:animEffect>
                                    <p:anim calcmode="lin" valueType="num">
                                      <p:cBhvr>
                                        <p:cTn id="29" dur="683" tmFilter="0,0; 0.14,0.36; 0.43,0.73; 0.71,0.91; 1.0,1.0">
                                          <p:stCondLst>
                                            <p:cond delay="0"/>
                                          </p:stCondLst>
                                        </p:cTn>
                                        <p:tgtEl>
                                          <p:spTgt spid="34"/>
                                        </p:tgtEl>
                                        <p:attrNameLst>
                                          <p:attrName>ppt_x</p:attrName>
                                        </p:attrNameLst>
                                      </p:cBhvr>
                                      <p:tavLst>
                                        <p:tav tm="0">
                                          <p:val>
                                            <p:strVal val="#ppt_x-0.25"/>
                                          </p:val>
                                        </p:tav>
                                        <p:tav tm="100000">
                                          <p:val>
                                            <p:strVal val="#ppt_x"/>
                                          </p:val>
                                        </p:tav>
                                      </p:tavLst>
                                    </p:anim>
                                    <p:anim calcmode="lin" valueType="num">
                                      <p:cBhvr>
                                        <p:cTn id="30" dur="249" tmFilter="0.0,0.0; 0.25,0.07; 0.50,0.2; 0.75,0.467; 1.0,1.0">
                                          <p:stCondLst>
                                            <p:cond delay="0"/>
                                          </p:stCondLst>
                                        </p:cTn>
                                        <p:tgtEl>
                                          <p:spTgt spid="34"/>
                                        </p:tgtEl>
                                        <p:attrNameLst>
                                          <p:attrName>ppt_y</p:attrName>
                                        </p:attrNameLst>
                                      </p:cBhvr>
                                      <p:tavLst>
                                        <p:tav tm="0" fmla="#ppt_y-sin(pi*$)/3">
                                          <p:val>
                                            <p:fltVal val="0.5"/>
                                          </p:val>
                                        </p:tav>
                                        <p:tav tm="100000">
                                          <p:val>
                                            <p:fltVal val="1"/>
                                          </p:val>
                                        </p:tav>
                                      </p:tavLst>
                                    </p:anim>
                                    <p:anim calcmode="lin" valueType="num">
                                      <p:cBhvr>
                                        <p:cTn id="31" dur="249" tmFilter="0, 0; 0.125,0.2665; 0.25,0.4; 0.375,0.465; 0.5,0.5;  0.625,0.535; 0.75,0.6; 0.875,0.7335; 1,1">
                                          <p:stCondLst>
                                            <p:cond delay="249"/>
                                          </p:stCondLst>
                                        </p:cTn>
                                        <p:tgtEl>
                                          <p:spTgt spid="34"/>
                                        </p:tgtEl>
                                        <p:attrNameLst>
                                          <p:attrName>ppt_y</p:attrName>
                                        </p:attrNameLst>
                                      </p:cBhvr>
                                      <p:tavLst>
                                        <p:tav tm="0" fmla="#ppt_y-sin(pi*$)/9">
                                          <p:val>
                                            <p:fltVal val="0"/>
                                          </p:val>
                                        </p:tav>
                                        <p:tav tm="100000">
                                          <p:val>
                                            <p:fltVal val="1"/>
                                          </p:val>
                                        </p:tav>
                                      </p:tavLst>
                                    </p:anim>
                                    <p:anim calcmode="lin" valueType="num">
                                      <p:cBhvr>
                                        <p:cTn id="32" dur="124" tmFilter="0, 0; 0.125,0.2665; 0.25,0.4; 0.375,0.465; 0.5,0.5;  0.625,0.535; 0.75,0.6; 0.875,0.7335; 1,1">
                                          <p:stCondLst>
                                            <p:cond delay="497"/>
                                          </p:stCondLst>
                                        </p:cTn>
                                        <p:tgtEl>
                                          <p:spTgt spid="34"/>
                                        </p:tgtEl>
                                        <p:attrNameLst>
                                          <p:attrName>ppt_y</p:attrName>
                                        </p:attrNameLst>
                                      </p:cBhvr>
                                      <p:tavLst>
                                        <p:tav tm="0" fmla="#ppt_y-sin(pi*$)/27">
                                          <p:val>
                                            <p:fltVal val="0"/>
                                          </p:val>
                                        </p:tav>
                                        <p:tav tm="100000">
                                          <p:val>
                                            <p:fltVal val="1"/>
                                          </p:val>
                                        </p:tav>
                                      </p:tavLst>
                                    </p:anim>
                                    <p:anim calcmode="lin" valueType="num">
                                      <p:cBhvr>
                                        <p:cTn id="33" dur="62" tmFilter="0, 0; 0.125,0.2665; 0.25,0.4; 0.375,0.465; 0.5,0.5;  0.625,0.535; 0.75,0.6; 0.875,0.7335; 1,1">
                                          <p:stCondLst>
                                            <p:cond delay="621"/>
                                          </p:stCondLst>
                                        </p:cTn>
                                        <p:tgtEl>
                                          <p:spTgt spid="34"/>
                                        </p:tgtEl>
                                        <p:attrNameLst>
                                          <p:attrName>ppt_y</p:attrName>
                                        </p:attrNameLst>
                                      </p:cBhvr>
                                      <p:tavLst>
                                        <p:tav tm="0" fmla="#ppt_y-sin(pi*$)/81">
                                          <p:val>
                                            <p:fltVal val="0"/>
                                          </p:val>
                                        </p:tav>
                                        <p:tav tm="100000">
                                          <p:val>
                                            <p:fltVal val="1"/>
                                          </p:val>
                                        </p:tav>
                                      </p:tavLst>
                                    </p:anim>
                                    <p:animScale>
                                      <p:cBhvr>
                                        <p:cTn id="34" dur="10">
                                          <p:stCondLst>
                                            <p:cond delay="244"/>
                                          </p:stCondLst>
                                        </p:cTn>
                                        <p:tgtEl>
                                          <p:spTgt spid="34"/>
                                        </p:tgtEl>
                                      </p:cBhvr>
                                      <p:to x="100000" y="60000"/>
                                    </p:animScale>
                                    <p:animScale>
                                      <p:cBhvr>
                                        <p:cTn id="35" dur="62" decel="50000">
                                          <p:stCondLst>
                                            <p:cond delay="254"/>
                                          </p:stCondLst>
                                        </p:cTn>
                                        <p:tgtEl>
                                          <p:spTgt spid="34"/>
                                        </p:tgtEl>
                                      </p:cBhvr>
                                      <p:to x="100000" y="100000"/>
                                    </p:animScale>
                                    <p:animScale>
                                      <p:cBhvr>
                                        <p:cTn id="36" dur="10">
                                          <p:stCondLst>
                                            <p:cond delay="492"/>
                                          </p:stCondLst>
                                        </p:cTn>
                                        <p:tgtEl>
                                          <p:spTgt spid="34"/>
                                        </p:tgtEl>
                                      </p:cBhvr>
                                      <p:to x="100000" y="80000"/>
                                    </p:animScale>
                                    <p:animScale>
                                      <p:cBhvr>
                                        <p:cTn id="37" dur="62" decel="50000">
                                          <p:stCondLst>
                                            <p:cond delay="502"/>
                                          </p:stCondLst>
                                        </p:cTn>
                                        <p:tgtEl>
                                          <p:spTgt spid="34"/>
                                        </p:tgtEl>
                                      </p:cBhvr>
                                      <p:to x="100000" y="100000"/>
                                    </p:animScale>
                                    <p:animScale>
                                      <p:cBhvr>
                                        <p:cTn id="38" dur="10">
                                          <p:stCondLst>
                                            <p:cond delay="616"/>
                                          </p:stCondLst>
                                        </p:cTn>
                                        <p:tgtEl>
                                          <p:spTgt spid="34"/>
                                        </p:tgtEl>
                                      </p:cBhvr>
                                      <p:to x="100000" y="90000"/>
                                    </p:animScale>
                                    <p:animScale>
                                      <p:cBhvr>
                                        <p:cTn id="39" dur="62" decel="50000">
                                          <p:stCondLst>
                                            <p:cond delay="625"/>
                                          </p:stCondLst>
                                        </p:cTn>
                                        <p:tgtEl>
                                          <p:spTgt spid="34"/>
                                        </p:tgtEl>
                                      </p:cBhvr>
                                      <p:to x="100000" y="100000"/>
                                    </p:animScale>
                                    <p:animScale>
                                      <p:cBhvr>
                                        <p:cTn id="40" dur="10">
                                          <p:stCondLst>
                                            <p:cond delay="678"/>
                                          </p:stCondLst>
                                        </p:cTn>
                                        <p:tgtEl>
                                          <p:spTgt spid="34"/>
                                        </p:tgtEl>
                                      </p:cBhvr>
                                      <p:to x="100000" y="95000"/>
                                    </p:animScale>
                                    <p:animScale>
                                      <p:cBhvr>
                                        <p:cTn id="41" dur="62" decel="50000">
                                          <p:stCondLst>
                                            <p:cond delay="688"/>
                                          </p:stCondLst>
                                        </p:cTn>
                                        <p:tgtEl>
                                          <p:spTgt spid="34"/>
                                        </p:tgtEl>
                                      </p:cBhvr>
                                      <p:to x="100000" y="100000"/>
                                    </p:animScale>
                                  </p:childTnLst>
                                </p:cTn>
                              </p:par>
                            </p:childTnLst>
                          </p:cTn>
                        </p:par>
                        <p:par>
                          <p:cTn id="42" fill="hold">
                            <p:stCondLst>
                              <p:cond delay="3200"/>
                            </p:stCondLst>
                            <p:childTnLst>
                              <p:par>
                                <p:cTn id="43" presetID="22" presetClass="entr" presetSubtype="8" fill="hold" grpId="0" nodeType="afterEffect">
                                  <p:stCondLst>
                                    <p:cond delay="200"/>
                                  </p:stCondLst>
                                  <p:childTnLst>
                                    <p:set>
                                      <p:cBhvr>
                                        <p:cTn id="44" dur="1" fill="hold">
                                          <p:stCondLst>
                                            <p:cond delay="0"/>
                                          </p:stCondLst>
                                        </p:cTn>
                                        <p:tgtEl>
                                          <p:spTgt spid="21"/>
                                        </p:tgtEl>
                                        <p:attrNameLst>
                                          <p:attrName>style.visibility</p:attrName>
                                        </p:attrNameLst>
                                      </p:cBhvr>
                                      <p:to>
                                        <p:strVal val="visible"/>
                                      </p:to>
                                    </p:set>
                                    <p:animEffect transition="in" filter="wipe(left)">
                                      <p:cBhvr>
                                        <p:cTn id="45" dur="500"/>
                                        <p:tgtEl>
                                          <p:spTgt spid="21"/>
                                        </p:tgtEl>
                                      </p:cBhvr>
                                    </p:animEffect>
                                  </p:childTnLst>
                                </p:cTn>
                              </p:par>
                            </p:childTnLst>
                          </p:cTn>
                        </p:par>
                        <p:par>
                          <p:cTn id="46" fill="hold">
                            <p:stCondLst>
                              <p:cond delay="3900"/>
                            </p:stCondLst>
                            <p:childTnLst>
                              <p:par>
                                <p:cTn id="47" presetID="26" presetClass="entr" presetSubtype="0" fill="hold" grpId="0" nodeType="afterEffect">
                                  <p:stCondLst>
                                    <p:cond delay="500"/>
                                  </p:stCondLst>
                                  <p:childTnLst>
                                    <p:set>
                                      <p:cBhvr>
                                        <p:cTn id="48" dur="1" fill="hold">
                                          <p:stCondLst>
                                            <p:cond delay="0"/>
                                          </p:stCondLst>
                                        </p:cTn>
                                        <p:tgtEl>
                                          <p:spTgt spid="36"/>
                                        </p:tgtEl>
                                        <p:attrNameLst>
                                          <p:attrName>style.visibility</p:attrName>
                                        </p:attrNameLst>
                                      </p:cBhvr>
                                      <p:to>
                                        <p:strVal val="visible"/>
                                      </p:to>
                                    </p:set>
                                    <p:animEffect transition="in" filter="wipe(down)">
                                      <p:cBhvr>
                                        <p:cTn id="49" dur="217">
                                          <p:stCondLst>
                                            <p:cond delay="0"/>
                                          </p:stCondLst>
                                        </p:cTn>
                                        <p:tgtEl>
                                          <p:spTgt spid="36"/>
                                        </p:tgtEl>
                                      </p:cBhvr>
                                    </p:animEffect>
                                    <p:anim calcmode="lin" valueType="num">
                                      <p:cBhvr>
                                        <p:cTn id="50" dur="683" tmFilter="0,0; 0.14,0.36; 0.43,0.73; 0.71,0.91; 1.0,1.0">
                                          <p:stCondLst>
                                            <p:cond delay="0"/>
                                          </p:stCondLst>
                                        </p:cTn>
                                        <p:tgtEl>
                                          <p:spTgt spid="36"/>
                                        </p:tgtEl>
                                        <p:attrNameLst>
                                          <p:attrName>ppt_x</p:attrName>
                                        </p:attrNameLst>
                                      </p:cBhvr>
                                      <p:tavLst>
                                        <p:tav tm="0">
                                          <p:val>
                                            <p:strVal val="#ppt_x-0.25"/>
                                          </p:val>
                                        </p:tav>
                                        <p:tav tm="100000">
                                          <p:val>
                                            <p:strVal val="#ppt_x"/>
                                          </p:val>
                                        </p:tav>
                                      </p:tavLst>
                                    </p:anim>
                                    <p:anim calcmode="lin" valueType="num">
                                      <p:cBhvr>
                                        <p:cTn id="51" dur="249" tmFilter="0.0,0.0; 0.25,0.07; 0.50,0.2; 0.75,0.467; 1.0,1.0">
                                          <p:stCondLst>
                                            <p:cond delay="0"/>
                                          </p:stCondLst>
                                        </p:cTn>
                                        <p:tgtEl>
                                          <p:spTgt spid="36"/>
                                        </p:tgtEl>
                                        <p:attrNameLst>
                                          <p:attrName>ppt_y</p:attrName>
                                        </p:attrNameLst>
                                      </p:cBhvr>
                                      <p:tavLst>
                                        <p:tav tm="0" fmla="#ppt_y-sin(pi*$)/3">
                                          <p:val>
                                            <p:fltVal val="0.5"/>
                                          </p:val>
                                        </p:tav>
                                        <p:tav tm="100000">
                                          <p:val>
                                            <p:fltVal val="1"/>
                                          </p:val>
                                        </p:tav>
                                      </p:tavLst>
                                    </p:anim>
                                    <p:anim calcmode="lin" valueType="num">
                                      <p:cBhvr>
                                        <p:cTn id="52" dur="249" tmFilter="0, 0; 0.125,0.2665; 0.25,0.4; 0.375,0.465; 0.5,0.5;  0.625,0.535; 0.75,0.6; 0.875,0.7335; 1,1">
                                          <p:stCondLst>
                                            <p:cond delay="249"/>
                                          </p:stCondLst>
                                        </p:cTn>
                                        <p:tgtEl>
                                          <p:spTgt spid="36"/>
                                        </p:tgtEl>
                                        <p:attrNameLst>
                                          <p:attrName>ppt_y</p:attrName>
                                        </p:attrNameLst>
                                      </p:cBhvr>
                                      <p:tavLst>
                                        <p:tav tm="0" fmla="#ppt_y-sin(pi*$)/9">
                                          <p:val>
                                            <p:fltVal val="0"/>
                                          </p:val>
                                        </p:tav>
                                        <p:tav tm="100000">
                                          <p:val>
                                            <p:fltVal val="1"/>
                                          </p:val>
                                        </p:tav>
                                      </p:tavLst>
                                    </p:anim>
                                    <p:anim calcmode="lin" valueType="num">
                                      <p:cBhvr>
                                        <p:cTn id="53" dur="124" tmFilter="0, 0; 0.125,0.2665; 0.25,0.4; 0.375,0.465; 0.5,0.5;  0.625,0.535; 0.75,0.6; 0.875,0.7335; 1,1">
                                          <p:stCondLst>
                                            <p:cond delay="497"/>
                                          </p:stCondLst>
                                        </p:cTn>
                                        <p:tgtEl>
                                          <p:spTgt spid="36"/>
                                        </p:tgtEl>
                                        <p:attrNameLst>
                                          <p:attrName>ppt_y</p:attrName>
                                        </p:attrNameLst>
                                      </p:cBhvr>
                                      <p:tavLst>
                                        <p:tav tm="0" fmla="#ppt_y-sin(pi*$)/27">
                                          <p:val>
                                            <p:fltVal val="0"/>
                                          </p:val>
                                        </p:tav>
                                        <p:tav tm="100000">
                                          <p:val>
                                            <p:fltVal val="1"/>
                                          </p:val>
                                        </p:tav>
                                      </p:tavLst>
                                    </p:anim>
                                    <p:anim calcmode="lin" valueType="num">
                                      <p:cBhvr>
                                        <p:cTn id="54" dur="62" tmFilter="0, 0; 0.125,0.2665; 0.25,0.4; 0.375,0.465; 0.5,0.5;  0.625,0.535; 0.75,0.6; 0.875,0.7335; 1,1">
                                          <p:stCondLst>
                                            <p:cond delay="621"/>
                                          </p:stCondLst>
                                        </p:cTn>
                                        <p:tgtEl>
                                          <p:spTgt spid="36"/>
                                        </p:tgtEl>
                                        <p:attrNameLst>
                                          <p:attrName>ppt_y</p:attrName>
                                        </p:attrNameLst>
                                      </p:cBhvr>
                                      <p:tavLst>
                                        <p:tav tm="0" fmla="#ppt_y-sin(pi*$)/81">
                                          <p:val>
                                            <p:fltVal val="0"/>
                                          </p:val>
                                        </p:tav>
                                        <p:tav tm="100000">
                                          <p:val>
                                            <p:fltVal val="1"/>
                                          </p:val>
                                        </p:tav>
                                      </p:tavLst>
                                    </p:anim>
                                    <p:animScale>
                                      <p:cBhvr>
                                        <p:cTn id="55" dur="10">
                                          <p:stCondLst>
                                            <p:cond delay="244"/>
                                          </p:stCondLst>
                                        </p:cTn>
                                        <p:tgtEl>
                                          <p:spTgt spid="36"/>
                                        </p:tgtEl>
                                      </p:cBhvr>
                                      <p:to x="100000" y="60000"/>
                                    </p:animScale>
                                    <p:animScale>
                                      <p:cBhvr>
                                        <p:cTn id="56" dur="62" decel="50000">
                                          <p:stCondLst>
                                            <p:cond delay="254"/>
                                          </p:stCondLst>
                                        </p:cTn>
                                        <p:tgtEl>
                                          <p:spTgt spid="36"/>
                                        </p:tgtEl>
                                      </p:cBhvr>
                                      <p:to x="100000" y="100000"/>
                                    </p:animScale>
                                    <p:animScale>
                                      <p:cBhvr>
                                        <p:cTn id="57" dur="10">
                                          <p:stCondLst>
                                            <p:cond delay="492"/>
                                          </p:stCondLst>
                                        </p:cTn>
                                        <p:tgtEl>
                                          <p:spTgt spid="36"/>
                                        </p:tgtEl>
                                      </p:cBhvr>
                                      <p:to x="100000" y="80000"/>
                                    </p:animScale>
                                    <p:animScale>
                                      <p:cBhvr>
                                        <p:cTn id="58" dur="62" decel="50000">
                                          <p:stCondLst>
                                            <p:cond delay="502"/>
                                          </p:stCondLst>
                                        </p:cTn>
                                        <p:tgtEl>
                                          <p:spTgt spid="36"/>
                                        </p:tgtEl>
                                      </p:cBhvr>
                                      <p:to x="100000" y="100000"/>
                                    </p:animScale>
                                    <p:animScale>
                                      <p:cBhvr>
                                        <p:cTn id="59" dur="10">
                                          <p:stCondLst>
                                            <p:cond delay="616"/>
                                          </p:stCondLst>
                                        </p:cTn>
                                        <p:tgtEl>
                                          <p:spTgt spid="36"/>
                                        </p:tgtEl>
                                      </p:cBhvr>
                                      <p:to x="100000" y="90000"/>
                                    </p:animScale>
                                    <p:animScale>
                                      <p:cBhvr>
                                        <p:cTn id="60" dur="62" decel="50000">
                                          <p:stCondLst>
                                            <p:cond delay="625"/>
                                          </p:stCondLst>
                                        </p:cTn>
                                        <p:tgtEl>
                                          <p:spTgt spid="36"/>
                                        </p:tgtEl>
                                      </p:cBhvr>
                                      <p:to x="100000" y="100000"/>
                                    </p:animScale>
                                    <p:animScale>
                                      <p:cBhvr>
                                        <p:cTn id="61" dur="10">
                                          <p:stCondLst>
                                            <p:cond delay="678"/>
                                          </p:stCondLst>
                                        </p:cTn>
                                        <p:tgtEl>
                                          <p:spTgt spid="36"/>
                                        </p:tgtEl>
                                      </p:cBhvr>
                                      <p:to x="100000" y="95000"/>
                                    </p:animScale>
                                    <p:animScale>
                                      <p:cBhvr>
                                        <p:cTn id="62" dur="62" decel="50000">
                                          <p:stCondLst>
                                            <p:cond delay="688"/>
                                          </p:stCondLst>
                                        </p:cTn>
                                        <p:tgtEl>
                                          <p:spTgt spid="36"/>
                                        </p:tgtEl>
                                      </p:cBhvr>
                                      <p:to x="100000" y="100000"/>
                                    </p:animScale>
                                  </p:childTnLst>
                                </p:cTn>
                              </p:par>
                            </p:childTnLst>
                          </p:cTn>
                        </p:par>
                        <p:par>
                          <p:cTn id="63" fill="hold">
                            <p:stCondLst>
                              <p:cond delay="5400"/>
                            </p:stCondLst>
                            <p:childTnLst>
                              <p:par>
                                <p:cTn id="64" presetID="22" presetClass="entr" presetSubtype="8" fill="hold" grpId="0" nodeType="afterEffect">
                                  <p:stCondLst>
                                    <p:cond delay="200"/>
                                  </p:stCondLst>
                                  <p:childTnLst>
                                    <p:set>
                                      <p:cBhvr>
                                        <p:cTn id="65" dur="1" fill="hold">
                                          <p:stCondLst>
                                            <p:cond delay="0"/>
                                          </p:stCondLst>
                                        </p:cTn>
                                        <p:tgtEl>
                                          <p:spTgt spid="23"/>
                                        </p:tgtEl>
                                        <p:attrNameLst>
                                          <p:attrName>style.visibility</p:attrName>
                                        </p:attrNameLst>
                                      </p:cBhvr>
                                      <p:to>
                                        <p:strVal val="visible"/>
                                      </p:to>
                                    </p:set>
                                    <p:animEffect transition="in" filter="wipe(left)">
                                      <p:cBhvr>
                                        <p:cTn id="66" dur="500"/>
                                        <p:tgtEl>
                                          <p:spTgt spid="23"/>
                                        </p:tgtEl>
                                      </p:cBhvr>
                                    </p:animEffect>
                                  </p:childTnLst>
                                </p:cTn>
                              </p:par>
                            </p:childTnLst>
                          </p:cTn>
                        </p:par>
                        <p:par>
                          <p:cTn id="67" fill="hold">
                            <p:stCondLst>
                              <p:cond delay="6100"/>
                            </p:stCondLst>
                            <p:childTnLst>
                              <p:par>
                                <p:cTn id="68" presetID="26" presetClass="entr" presetSubtype="0" fill="hold" grpId="0" nodeType="afterEffect">
                                  <p:stCondLst>
                                    <p:cond delay="500"/>
                                  </p:stCondLst>
                                  <p:childTnLst>
                                    <p:set>
                                      <p:cBhvr>
                                        <p:cTn id="69" dur="1" fill="hold">
                                          <p:stCondLst>
                                            <p:cond delay="0"/>
                                          </p:stCondLst>
                                        </p:cTn>
                                        <p:tgtEl>
                                          <p:spTgt spid="37"/>
                                        </p:tgtEl>
                                        <p:attrNameLst>
                                          <p:attrName>style.visibility</p:attrName>
                                        </p:attrNameLst>
                                      </p:cBhvr>
                                      <p:to>
                                        <p:strVal val="visible"/>
                                      </p:to>
                                    </p:set>
                                    <p:animEffect transition="in" filter="wipe(down)">
                                      <p:cBhvr>
                                        <p:cTn id="70" dur="217">
                                          <p:stCondLst>
                                            <p:cond delay="0"/>
                                          </p:stCondLst>
                                        </p:cTn>
                                        <p:tgtEl>
                                          <p:spTgt spid="37"/>
                                        </p:tgtEl>
                                      </p:cBhvr>
                                    </p:animEffect>
                                    <p:anim calcmode="lin" valueType="num">
                                      <p:cBhvr>
                                        <p:cTn id="71" dur="683" tmFilter="0,0; 0.14,0.36; 0.43,0.73; 0.71,0.91; 1.0,1.0">
                                          <p:stCondLst>
                                            <p:cond delay="0"/>
                                          </p:stCondLst>
                                        </p:cTn>
                                        <p:tgtEl>
                                          <p:spTgt spid="37"/>
                                        </p:tgtEl>
                                        <p:attrNameLst>
                                          <p:attrName>ppt_x</p:attrName>
                                        </p:attrNameLst>
                                      </p:cBhvr>
                                      <p:tavLst>
                                        <p:tav tm="0">
                                          <p:val>
                                            <p:strVal val="#ppt_x-0.25"/>
                                          </p:val>
                                        </p:tav>
                                        <p:tav tm="100000">
                                          <p:val>
                                            <p:strVal val="#ppt_x"/>
                                          </p:val>
                                        </p:tav>
                                      </p:tavLst>
                                    </p:anim>
                                    <p:anim calcmode="lin" valueType="num">
                                      <p:cBhvr>
                                        <p:cTn id="72" dur="249" tmFilter="0.0,0.0; 0.25,0.07; 0.50,0.2; 0.75,0.467; 1.0,1.0">
                                          <p:stCondLst>
                                            <p:cond delay="0"/>
                                          </p:stCondLst>
                                        </p:cTn>
                                        <p:tgtEl>
                                          <p:spTgt spid="37"/>
                                        </p:tgtEl>
                                        <p:attrNameLst>
                                          <p:attrName>ppt_y</p:attrName>
                                        </p:attrNameLst>
                                      </p:cBhvr>
                                      <p:tavLst>
                                        <p:tav tm="0" fmla="#ppt_y-sin(pi*$)/3">
                                          <p:val>
                                            <p:fltVal val="0.5"/>
                                          </p:val>
                                        </p:tav>
                                        <p:tav tm="100000">
                                          <p:val>
                                            <p:fltVal val="1"/>
                                          </p:val>
                                        </p:tav>
                                      </p:tavLst>
                                    </p:anim>
                                    <p:anim calcmode="lin" valueType="num">
                                      <p:cBhvr>
                                        <p:cTn id="73" dur="249" tmFilter="0, 0; 0.125,0.2665; 0.25,0.4; 0.375,0.465; 0.5,0.5;  0.625,0.535; 0.75,0.6; 0.875,0.7335; 1,1">
                                          <p:stCondLst>
                                            <p:cond delay="249"/>
                                          </p:stCondLst>
                                        </p:cTn>
                                        <p:tgtEl>
                                          <p:spTgt spid="37"/>
                                        </p:tgtEl>
                                        <p:attrNameLst>
                                          <p:attrName>ppt_y</p:attrName>
                                        </p:attrNameLst>
                                      </p:cBhvr>
                                      <p:tavLst>
                                        <p:tav tm="0" fmla="#ppt_y-sin(pi*$)/9">
                                          <p:val>
                                            <p:fltVal val="0"/>
                                          </p:val>
                                        </p:tav>
                                        <p:tav tm="100000">
                                          <p:val>
                                            <p:fltVal val="1"/>
                                          </p:val>
                                        </p:tav>
                                      </p:tavLst>
                                    </p:anim>
                                    <p:anim calcmode="lin" valueType="num">
                                      <p:cBhvr>
                                        <p:cTn id="74" dur="124" tmFilter="0, 0; 0.125,0.2665; 0.25,0.4; 0.375,0.465; 0.5,0.5;  0.625,0.535; 0.75,0.6; 0.875,0.7335; 1,1">
                                          <p:stCondLst>
                                            <p:cond delay="497"/>
                                          </p:stCondLst>
                                        </p:cTn>
                                        <p:tgtEl>
                                          <p:spTgt spid="37"/>
                                        </p:tgtEl>
                                        <p:attrNameLst>
                                          <p:attrName>ppt_y</p:attrName>
                                        </p:attrNameLst>
                                      </p:cBhvr>
                                      <p:tavLst>
                                        <p:tav tm="0" fmla="#ppt_y-sin(pi*$)/27">
                                          <p:val>
                                            <p:fltVal val="0"/>
                                          </p:val>
                                        </p:tav>
                                        <p:tav tm="100000">
                                          <p:val>
                                            <p:fltVal val="1"/>
                                          </p:val>
                                        </p:tav>
                                      </p:tavLst>
                                    </p:anim>
                                    <p:anim calcmode="lin" valueType="num">
                                      <p:cBhvr>
                                        <p:cTn id="75" dur="62" tmFilter="0, 0; 0.125,0.2665; 0.25,0.4; 0.375,0.465; 0.5,0.5;  0.625,0.535; 0.75,0.6; 0.875,0.7335; 1,1">
                                          <p:stCondLst>
                                            <p:cond delay="621"/>
                                          </p:stCondLst>
                                        </p:cTn>
                                        <p:tgtEl>
                                          <p:spTgt spid="37"/>
                                        </p:tgtEl>
                                        <p:attrNameLst>
                                          <p:attrName>ppt_y</p:attrName>
                                        </p:attrNameLst>
                                      </p:cBhvr>
                                      <p:tavLst>
                                        <p:tav tm="0" fmla="#ppt_y-sin(pi*$)/81">
                                          <p:val>
                                            <p:fltVal val="0"/>
                                          </p:val>
                                        </p:tav>
                                        <p:tav tm="100000">
                                          <p:val>
                                            <p:fltVal val="1"/>
                                          </p:val>
                                        </p:tav>
                                      </p:tavLst>
                                    </p:anim>
                                    <p:animScale>
                                      <p:cBhvr>
                                        <p:cTn id="76" dur="10">
                                          <p:stCondLst>
                                            <p:cond delay="244"/>
                                          </p:stCondLst>
                                        </p:cTn>
                                        <p:tgtEl>
                                          <p:spTgt spid="37"/>
                                        </p:tgtEl>
                                      </p:cBhvr>
                                      <p:to x="100000" y="60000"/>
                                    </p:animScale>
                                    <p:animScale>
                                      <p:cBhvr>
                                        <p:cTn id="77" dur="62" decel="50000">
                                          <p:stCondLst>
                                            <p:cond delay="254"/>
                                          </p:stCondLst>
                                        </p:cTn>
                                        <p:tgtEl>
                                          <p:spTgt spid="37"/>
                                        </p:tgtEl>
                                      </p:cBhvr>
                                      <p:to x="100000" y="100000"/>
                                    </p:animScale>
                                    <p:animScale>
                                      <p:cBhvr>
                                        <p:cTn id="78" dur="10">
                                          <p:stCondLst>
                                            <p:cond delay="492"/>
                                          </p:stCondLst>
                                        </p:cTn>
                                        <p:tgtEl>
                                          <p:spTgt spid="37"/>
                                        </p:tgtEl>
                                      </p:cBhvr>
                                      <p:to x="100000" y="80000"/>
                                    </p:animScale>
                                    <p:animScale>
                                      <p:cBhvr>
                                        <p:cTn id="79" dur="62" decel="50000">
                                          <p:stCondLst>
                                            <p:cond delay="502"/>
                                          </p:stCondLst>
                                        </p:cTn>
                                        <p:tgtEl>
                                          <p:spTgt spid="37"/>
                                        </p:tgtEl>
                                      </p:cBhvr>
                                      <p:to x="100000" y="100000"/>
                                    </p:animScale>
                                    <p:animScale>
                                      <p:cBhvr>
                                        <p:cTn id="80" dur="10">
                                          <p:stCondLst>
                                            <p:cond delay="616"/>
                                          </p:stCondLst>
                                        </p:cTn>
                                        <p:tgtEl>
                                          <p:spTgt spid="37"/>
                                        </p:tgtEl>
                                      </p:cBhvr>
                                      <p:to x="100000" y="90000"/>
                                    </p:animScale>
                                    <p:animScale>
                                      <p:cBhvr>
                                        <p:cTn id="81" dur="62" decel="50000">
                                          <p:stCondLst>
                                            <p:cond delay="625"/>
                                          </p:stCondLst>
                                        </p:cTn>
                                        <p:tgtEl>
                                          <p:spTgt spid="37"/>
                                        </p:tgtEl>
                                      </p:cBhvr>
                                      <p:to x="100000" y="100000"/>
                                    </p:animScale>
                                    <p:animScale>
                                      <p:cBhvr>
                                        <p:cTn id="82" dur="10">
                                          <p:stCondLst>
                                            <p:cond delay="678"/>
                                          </p:stCondLst>
                                        </p:cTn>
                                        <p:tgtEl>
                                          <p:spTgt spid="37"/>
                                        </p:tgtEl>
                                      </p:cBhvr>
                                      <p:to x="100000" y="95000"/>
                                    </p:animScale>
                                    <p:animScale>
                                      <p:cBhvr>
                                        <p:cTn id="83" dur="62" decel="50000">
                                          <p:stCondLst>
                                            <p:cond delay="688"/>
                                          </p:stCondLst>
                                        </p:cTn>
                                        <p:tgtEl>
                                          <p:spTgt spid="37"/>
                                        </p:tgtEl>
                                      </p:cBhvr>
                                      <p:to x="100000" y="100000"/>
                                    </p:animScale>
                                  </p:childTnLst>
                                </p:cTn>
                              </p:par>
                            </p:childTnLst>
                          </p:cTn>
                        </p:par>
                        <p:par>
                          <p:cTn id="84" fill="hold">
                            <p:stCondLst>
                              <p:cond delay="7600"/>
                            </p:stCondLst>
                            <p:childTnLst>
                              <p:par>
                                <p:cTn id="85" presetID="22" presetClass="entr" presetSubtype="8" fill="hold" grpId="0" nodeType="afterEffect">
                                  <p:stCondLst>
                                    <p:cond delay="200"/>
                                  </p:stCondLst>
                                  <p:childTnLst>
                                    <p:set>
                                      <p:cBhvr>
                                        <p:cTn id="86" dur="1" fill="hold">
                                          <p:stCondLst>
                                            <p:cond delay="0"/>
                                          </p:stCondLst>
                                        </p:cTn>
                                        <p:tgtEl>
                                          <p:spTgt spid="24"/>
                                        </p:tgtEl>
                                        <p:attrNameLst>
                                          <p:attrName>style.visibility</p:attrName>
                                        </p:attrNameLst>
                                      </p:cBhvr>
                                      <p:to>
                                        <p:strVal val="visible"/>
                                      </p:to>
                                    </p:set>
                                    <p:animEffect transition="in" filter="wipe(left)">
                                      <p:cBhvr>
                                        <p:cTn id="87"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P spid="21" grpId="0" animBg="1"/>
      <p:bldP spid="23" grpId="0" animBg="1"/>
      <p:bldP spid="24" grpId="0" animBg="1"/>
      <p:bldP spid="11" grpId="0" animBg="1"/>
      <p:bldP spid="34" grpId="0" bldLvl="0" animBg="1"/>
      <p:bldP spid="36" grpId="0" bldLvl="0" animBg="1"/>
      <p:bldP spid="37" grpId="0" bldLvl="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17DF3"/>
        </a:solidFill>
        <a:effectLst/>
      </p:bgPr>
    </p:bg>
    <p:spTree>
      <p:nvGrpSpPr>
        <p:cNvPr id="1" name=""/>
        <p:cNvGrpSpPr/>
        <p:nvPr/>
      </p:nvGrpSpPr>
      <p:grpSpPr>
        <a:xfrm>
          <a:off x="0" y="0"/>
          <a:ext cx="0" cy="0"/>
          <a:chOff x="0" y="0"/>
          <a:chExt cx="0" cy="0"/>
        </a:xfrm>
      </p:grpSpPr>
      <p:sp>
        <p:nvSpPr>
          <p:cNvPr id="2" name="Distinctively build premium growth…"/>
          <p:cNvSpPr txBox="1"/>
          <p:nvPr/>
        </p:nvSpPr>
        <p:spPr>
          <a:xfrm>
            <a:off x="3120826" y="234536"/>
            <a:ext cx="5950347" cy="830997"/>
          </a:xfrm>
          <a:prstGeom prst="rect">
            <a:avLst/>
          </a:prstGeom>
          <a:ln w="12700">
            <a:miter lim="400000"/>
          </a:ln>
        </p:spPr>
        <p:txBody>
          <a:bodyPr wrap="none" lIns="0" tIns="0" rIns="0" bIns="0">
            <a:spAutoFit/>
          </a:bodyPr>
          <a:lstStyle/>
          <a:p>
            <a:r>
              <a:rPr lang="en-US" sz="5400" dirty="0" err="1">
                <a:solidFill>
                  <a:schemeClr val="bg1"/>
                </a:solidFill>
                <a:effectLst>
                  <a:outerShdw blurRad="50800" dist="38100" dir="2700000" algn="tl" rotWithShape="0">
                    <a:prstClr val="black">
                      <a:alpha val="40000"/>
                    </a:prstClr>
                  </a:outerShdw>
                </a:effectLst>
                <a:latin typeface="Montserrat Black" panose="00000A00000000000000" pitchFamily="2" charset="0"/>
              </a:rPr>
              <a:t>Thành</a:t>
            </a:r>
            <a:r>
              <a:rPr lang="en-US" sz="5400" dirty="0">
                <a:solidFill>
                  <a:schemeClr val="bg1"/>
                </a:solidFill>
                <a:effectLst>
                  <a:outerShdw blurRad="50800" dist="38100" dir="2700000" algn="tl" rotWithShape="0">
                    <a:prstClr val="black">
                      <a:alpha val="40000"/>
                    </a:prstClr>
                  </a:outerShdw>
                </a:effectLst>
                <a:latin typeface="Montserrat Black" panose="00000A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Black" panose="00000A00000000000000" pitchFamily="2" charset="0"/>
              </a:rPr>
              <a:t>viên</a:t>
            </a:r>
            <a:r>
              <a:rPr lang="en-US" sz="5400" dirty="0">
                <a:solidFill>
                  <a:schemeClr val="bg1"/>
                </a:solidFill>
                <a:effectLst>
                  <a:outerShdw blurRad="50800" dist="38100" dir="2700000" algn="tl" rotWithShape="0">
                    <a:prstClr val="black">
                      <a:alpha val="40000"/>
                    </a:prstClr>
                  </a:outerShdw>
                </a:effectLst>
                <a:latin typeface="Montserrat Black" panose="00000A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Black" panose="00000A00000000000000" pitchFamily="2" charset="0"/>
              </a:rPr>
              <a:t>thực</a:t>
            </a:r>
            <a:r>
              <a:rPr lang="en-US" sz="5400" dirty="0">
                <a:solidFill>
                  <a:schemeClr val="bg1"/>
                </a:solidFill>
                <a:effectLst>
                  <a:outerShdw blurRad="50800" dist="38100" dir="2700000" algn="tl" rotWithShape="0">
                    <a:prstClr val="black">
                      <a:alpha val="40000"/>
                    </a:prstClr>
                  </a:outerShdw>
                </a:effectLst>
                <a:latin typeface="Montserrat Black" panose="00000A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Black" panose="00000A00000000000000" pitchFamily="2" charset="0"/>
              </a:rPr>
              <a:t>hiện</a:t>
            </a:r>
            <a:endParaRPr lang="en-US" sz="5400" dirty="0">
              <a:solidFill>
                <a:schemeClr val="bg1"/>
              </a:solidFill>
              <a:effectLst>
                <a:outerShdw blurRad="50800" dist="38100" dir="2700000" algn="tl" rotWithShape="0">
                  <a:prstClr val="black">
                    <a:alpha val="40000"/>
                  </a:prstClr>
                </a:outerShdw>
              </a:effectLst>
              <a:latin typeface="Montserrat Black" panose="00000A00000000000000" pitchFamily="2" charset="0"/>
            </a:endParaRPr>
          </a:p>
        </p:txBody>
      </p:sp>
      <p:sp>
        <p:nvSpPr>
          <p:cNvPr id="3" name="Rectangle: Rounded Corners 2"/>
          <p:cNvSpPr/>
          <p:nvPr/>
        </p:nvSpPr>
        <p:spPr>
          <a:xfrm>
            <a:off x="-2459129" y="2323649"/>
            <a:ext cx="2120002" cy="2210702"/>
          </a:xfrm>
          <a:prstGeom prst="roundRect">
            <a:avLst/>
          </a:prstGeom>
          <a:solidFill>
            <a:srgbClr val="1FD5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a:effectLst>
                  <a:outerShdw blurRad="50800" dist="38100" dir="2700000" algn="tl" rotWithShape="0">
                    <a:prstClr val="black">
                      <a:alpha val="80000"/>
                    </a:prstClr>
                  </a:outerShdw>
                </a:effectLst>
                <a:latin typeface="Montserrat Black" panose="00000A00000000000000" pitchFamily="2" charset="0"/>
              </a:rPr>
              <a:t>1</a:t>
            </a:r>
          </a:p>
        </p:txBody>
      </p:sp>
      <p:graphicFrame>
        <p:nvGraphicFramePr>
          <p:cNvPr id="4" name="Diagram 3"/>
          <p:cNvGraphicFramePr/>
          <p:nvPr/>
        </p:nvGraphicFramePr>
        <p:xfrm>
          <a:off x="1538747" y="2179757"/>
          <a:ext cx="9114504" cy="288194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17DF3"/>
        </a:solidFill>
        <a:effectLst/>
      </p:bgPr>
    </p:bg>
    <p:spTree>
      <p:nvGrpSpPr>
        <p:cNvPr id="1" name=""/>
        <p:cNvGrpSpPr/>
        <p:nvPr/>
      </p:nvGrpSpPr>
      <p:grpSpPr>
        <a:xfrm>
          <a:off x="0" y="0"/>
          <a:ext cx="0" cy="0"/>
          <a:chOff x="0" y="0"/>
          <a:chExt cx="0" cy="0"/>
        </a:xfrm>
      </p:grpSpPr>
      <p:sp>
        <p:nvSpPr>
          <p:cNvPr id="2" name="Distinctively build premium growth…"/>
          <p:cNvSpPr txBox="1"/>
          <p:nvPr/>
        </p:nvSpPr>
        <p:spPr>
          <a:xfrm>
            <a:off x="3919277" y="3012867"/>
            <a:ext cx="6781536" cy="830997"/>
          </a:xfrm>
          <a:prstGeom prst="rect">
            <a:avLst/>
          </a:prstGeom>
          <a:ln w="12700">
            <a:miter lim="400000"/>
          </a:ln>
        </p:spPr>
        <p:txBody>
          <a:bodyPr wrap="none" lIns="0" tIns="0" rIns="0" bIns="0">
            <a:spAutoFit/>
          </a:bodyPr>
          <a:lstStyle/>
          <a:p>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Giới</a:t>
            </a:r>
            <a:r>
              <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thiệu</a:t>
            </a:r>
            <a:r>
              <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về</a:t>
            </a:r>
            <a:r>
              <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tập</a:t>
            </a:r>
            <a:r>
              <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dữ</a:t>
            </a:r>
            <a:r>
              <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 </a:t>
            </a:r>
            <a:r>
              <a:rPr lang="en-US" sz="5400" dirty="0" err="1">
                <a:solidFill>
                  <a:schemeClr val="bg1"/>
                </a:solidFill>
                <a:effectLst>
                  <a:outerShdw blurRad="50800" dist="38100" dir="2700000" algn="tl" rotWithShape="0">
                    <a:prstClr val="black">
                      <a:alpha val="40000"/>
                    </a:prstClr>
                  </a:outerShdw>
                </a:effectLst>
                <a:latin typeface="Montserrat Medium" panose="00000600000000000000" pitchFamily="2" charset="0"/>
              </a:rPr>
              <a:t>liệu</a:t>
            </a:r>
            <a:endParaRPr lang="en-US" sz="5400" dirty="0">
              <a:solidFill>
                <a:schemeClr val="bg1"/>
              </a:solidFill>
              <a:effectLst>
                <a:outerShdw blurRad="50800" dist="38100" dir="2700000" algn="tl" rotWithShape="0">
                  <a:prstClr val="black">
                    <a:alpha val="40000"/>
                  </a:prstClr>
                </a:outerShdw>
              </a:effectLst>
              <a:latin typeface="Montserrat Medium" panose="00000600000000000000" pitchFamily="2" charset="0"/>
            </a:endParaRPr>
          </a:p>
        </p:txBody>
      </p:sp>
      <p:sp>
        <p:nvSpPr>
          <p:cNvPr id="3" name="Rectangle: Rounded Corners 2"/>
          <p:cNvSpPr/>
          <p:nvPr/>
        </p:nvSpPr>
        <p:spPr>
          <a:xfrm>
            <a:off x="1669169" y="2323649"/>
            <a:ext cx="2120002" cy="2210702"/>
          </a:xfrm>
          <a:prstGeom prst="roundRect">
            <a:avLst/>
          </a:prstGeom>
          <a:solidFill>
            <a:srgbClr val="1FD5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a:effectLst>
                  <a:outerShdw blurRad="50800" dist="38100" dir="2700000" algn="tl" rotWithShape="0">
                    <a:prstClr val="black">
                      <a:alpha val="80000"/>
                    </a:prstClr>
                  </a:outerShdw>
                </a:effectLst>
                <a:latin typeface="Montserrat Black" panose="00000A00000000000000" pitchFamily="2" charset="0"/>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17DF3"/>
        </a:solidFill>
        <a:effectLst/>
      </p:bgPr>
    </p:bg>
    <p:spTree>
      <p:nvGrpSpPr>
        <p:cNvPr id="1" name=""/>
        <p:cNvGrpSpPr/>
        <p:nvPr/>
      </p:nvGrpSpPr>
      <p:grpSpPr>
        <a:xfrm>
          <a:off x="0" y="0"/>
          <a:ext cx="0" cy="0"/>
          <a:chOff x="0" y="0"/>
          <a:chExt cx="0" cy="0"/>
        </a:xfrm>
      </p:grpSpPr>
      <p:sp>
        <p:nvSpPr>
          <p:cNvPr id="2" name="Distinctively build premium growth…"/>
          <p:cNvSpPr txBox="1"/>
          <p:nvPr/>
        </p:nvSpPr>
        <p:spPr>
          <a:xfrm>
            <a:off x="4788398" y="2772697"/>
            <a:ext cx="2120002" cy="1077218"/>
          </a:xfrm>
          <a:prstGeom prst="rect">
            <a:avLst/>
          </a:prstGeom>
          <a:ln w="12700">
            <a:miter lim="400000"/>
          </a:ln>
        </p:spPr>
        <p:txBody>
          <a:bodyPr wrap="square" lIns="0" tIns="0" rIns="0" bIns="0">
            <a:spAutoFit/>
          </a:bodyPr>
          <a:lstStyle/>
          <a:p>
            <a:r>
              <a:rPr lang="en-US" sz="70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Data</a:t>
            </a:r>
          </a:p>
        </p:txBody>
      </p:sp>
      <p:sp>
        <p:nvSpPr>
          <p:cNvPr id="3" name="Rectangle: Rounded Corners 2"/>
          <p:cNvSpPr/>
          <p:nvPr/>
        </p:nvSpPr>
        <p:spPr>
          <a:xfrm>
            <a:off x="-2459129" y="2323649"/>
            <a:ext cx="2120002" cy="2210702"/>
          </a:xfrm>
          <a:prstGeom prst="roundRect">
            <a:avLst/>
          </a:prstGeom>
          <a:solidFill>
            <a:srgbClr val="1FD5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a:effectLst>
                  <a:outerShdw blurRad="50800" dist="38100" dir="2700000" algn="tl" rotWithShape="0">
                    <a:prstClr val="black">
                      <a:alpha val="80000"/>
                    </a:prstClr>
                  </a:outerShdw>
                </a:effectLst>
                <a:latin typeface="Montserrat Black" panose="00000A00000000000000" pitchFamily="2" charset="0"/>
              </a:rPr>
              <a:t>1</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Click="0" advTm="300">
        <p159:morph option="byObject"/>
      </p:transition>
    </mc:Choice>
    <mc:Fallback xmlns="">
      <p:transition spd="slow" advClick="0" advTm="30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7" name="Slide Number"/>
          <p:cNvSpPr txBox="1">
            <a:spLocks noGrp="1"/>
          </p:cNvSpPr>
          <p:nvPr>
            <p:ph type="sldNum" sz="quarter" idx="4294967295"/>
          </p:nvPr>
        </p:nvSpPr>
        <p:spPr>
          <a:xfrm>
            <a:off x="11247120" y="6351290"/>
            <a:ext cx="178680" cy="177801"/>
          </a:xfrm>
          <a:prstGeom prst="rect">
            <a:avLst/>
          </a:prstGeom>
        </p:spPr>
        <p:txBody>
          <a:bodyPr/>
          <a:lstStyle/>
          <a:p>
            <a:fld id="{86CB4B4D-7CA3-9044-876B-883B54F8677D}" type="slidenum">
              <a:rPr/>
              <a:t>7</a:t>
            </a:fld>
            <a:endParaRPr/>
          </a:p>
        </p:txBody>
      </p:sp>
      <p:sp>
        <p:nvSpPr>
          <p:cNvPr id="685" name="Distinctively build premium growth strategies…"/>
          <p:cNvSpPr txBox="1"/>
          <p:nvPr/>
        </p:nvSpPr>
        <p:spPr>
          <a:xfrm>
            <a:off x="1237572" y="1390188"/>
            <a:ext cx="9716459" cy="1938992"/>
          </a:xfrm>
          <a:prstGeom prst="rect">
            <a:avLst/>
          </a:prstGeom>
          <a:ln w="12700">
            <a:miter lim="400000"/>
          </a:ln>
        </p:spPr>
        <p:txBody>
          <a:bodyPr wrap="square" lIns="0" tIns="0" rIns="0" bIns="0">
            <a:spAutoFit/>
          </a:bodyPr>
          <a:lstStyle/>
          <a:p>
            <a:r>
              <a:rPr lang="vi-VN" sz="1400" dirty="0"/>
              <a:t>Tập dữ liệu "Adult Census Income" trên Kaggle được thu thập từ Bộ Tư pháp Hoa Kỳ và Bộ Thống kê Hoa Kỳ. Tập dữ liệu bao gồm thông tin về hộ gia đình, tuổi, giới tính, trình độ học vấn, nghề nghiệp, số giờ làm việc hàng tuần, tình trạng hôn nhân, chủng tộc và thu nhập hàng năm được phân loại thành 2 nhóm: "thấp hơn hoặc bằng 50K" và "trên 50K".</a:t>
            </a:r>
            <a:endParaRPr lang="en-US" sz="1400" dirty="0"/>
          </a:p>
          <a:p>
            <a:endParaRPr lang="en-US" sz="1400" dirty="0"/>
          </a:p>
          <a:p>
            <a:r>
              <a:rPr lang="vi-VN" sz="1400" dirty="0"/>
              <a:t>Tập dữ liệu này có 32561 mẫu và 15 thuộc tính, bao gồm 6 thuộc tính liên tục và 9 thuộc tính rời rạc. Tập dữ liệu này được sử dụng rộng rãi trong cộng đồng học máy và là một trong những tập dữ liệu phân loại phổ biến nhất.</a:t>
            </a:r>
          </a:p>
          <a:p>
            <a:br>
              <a:rPr lang="vi-VN" sz="1400" dirty="0"/>
            </a:br>
            <a:r>
              <a:rPr lang="vi-VN" sz="1400" dirty="0"/>
              <a:t>Nguồn thu thập dữ liệu: https://www.kaggle.com/datasets/uciml/adult-census-income</a:t>
            </a:r>
          </a:p>
          <a:p>
            <a:endParaRPr lang="vi-VN" sz="1400" dirty="0">
              <a:solidFill>
                <a:srgbClr val="017DF3"/>
              </a:solidFill>
            </a:endParaRPr>
          </a:p>
        </p:txBody>
      </p:sp>
      <p:sp>
        <p:nvSpPr>
          <p:cNvPr id="686" name="Our Featured…"/>
          <p:cNvSpPr txBox="1"/>
          <p:nvPr/>
        </p:nvSpPr>
        <p:spPr>
          <a:xfrm>
            <a:off x="479807" y="1390188"/>
            <a:ext cx="65" cy="538609"/>
          </a:xfrm>
          <a:prstGeom prst="rect">
            <a:avLst/>
          </a:prstGeom>
          <a:ln w="12700">
            <a:miter lim="400000"/>
          </a:ln>
        </p:spPr>
        <p:txBody>
          <a:bodyPr wrap="none" lIns="0" tIns="0" rIns="0" bIns="0">
            <a:spAutoFit/>
          </a:bodyPr>
          <a:lstStyle/>
          <a:p>
            <a:pPr algn="l">
              <a:defRPr sz="7000" b="0">
                <a:solidFill>
                  <a:srgbClr val="2C2E3C"/>
                </a:solidFill>
                <a:latin typeface="Quicksand Bold"/>
                <a:ea typeface="Quicksand Bold"/>
                <a:cs typeface="Quicksand Bold"/>
                <a:sym typeface="Quicksand Bold"/>
              </a:defRPr>
            </a:pPr>
            <a:endParaRPr sz="3500" dirty="0">
              <a:latin typeface="Montserrat Black" panose="00000A00000000000000" pitchFamily="2" charset="0"/>
            </a:endParaRPr>
          </a:p>
        </p:txBody>
      </p:sp>
      <p:sp>
        <p:nvSpPr>
          <p:cNvPr id="19" name="Distinctively build premium growth…"/>
          <p:cNvSpPr txBox="1"/>
          <p:nvPr/>
        </p:nvSpPr>
        <p:spPr>
          <a:xfrm>
            <a:off x="5442199" y="301463"/>
            <a:ext cx="1307602" cy="830997"/>
          </a:xfrm>
          <a:prstGeom prst="rect">
            <a:avLst/>
          </a:prstGeom>
          <a:ln w="12700">
            <a:miter lim="400000"/>
          </a:ln>
        </p:spPr>
        <p:txBody>
          <a:bodyPr wrap="none" lIns="0" tIns="0" rIns="0" bIns="0">
            <a:spAutoFit/>
          </a:bodyPr>
          <a:lstStyle/>
          <a:p>
            <a:pPr algn="ctr"/>
            <a:r>
              <a:rPr lang="en-US" sz="5400" dirty="0">
                <a:solidFill>
                  <a:srgbClr val="017DF3"/>
                </a:solidFill>
                <a:effectLst>
                  <a:outerShdw blurRad="50800" dist="38100" dir="2700000" algn="tl" rotWithShape="0">
                    <a:prstClr val="black">
                      <a:alpha val="40000"/>
                    </a:prstClr>
                  </a:outerShdw>
                </a:effectLst>
                <a:latin typeface="Montserrat Medium" panose="00000600000000000000" pitchFamily="2" charset="0"/>
              </a:rPr>
              <a:t>Data</a:t>
            </a:r>
          </a:p>
        </p:txBody>
      </p:sp>
      <p:pic>
        <p:nvPicPr>
          <p:cNvPr id="2" name="Picture 1"/>
          <p:cNvPicPr>
            <a:picLocks noChangeAspect="1"/>
          </p:cNvPicPr>
          <p:nvPr/>
        </p:nvPicPr>
        <p:blipFill>
          <a:blip r:embed="rId2"/>
          <a:stretch>
            <a:fillRect/>
          </a:stretch>
        </p:blipFill>
        <p:spPr>
          <a:xfrm>
            <a:off x="1237572" y="3191403"/>
            <a:ext cx="9716856" cy="333421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800">
        <p14:flythrough/>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17DF3"/>
        </a:solidFill>
        <a:effectLst/>
      </p:bgPr>
    </p:bg>
    <p:spTree>
      <p:nvGrpSpPr>
        <p:cNvPr id="1" name=""/>
        <p:cNvGrpSpPr/>
        <p:nvPr/>
      </p:nvGrpSpPr>
      <p:grpSpPr>
        <a:xfrm>
          <a:off x="0" y="0"/>
          <a:ext cx="0" cy="0"/>
          <a:chOff x="0" y="0"/>
          <a:chExt cx="0" cy="0"/>
        </a:xfrm>
      </p:grpSpPr>
      <p:sp>
        <p:nvSpPr>
          <p:cNvPr id="2" name="Distinctively build premium growth…"/>
          <p:cNvSpPr txBox="1"/>
          <p:nvPr/>
        </p:nvSpPr>
        <p:spPr>
          <a:xfrm>
            <a:off x="5635047" y="3059668"/>
            <a:ext cx="4452886" cy="738664"/>
          </a:xfrm>
          <a:prstGeom prst="rect">
            <a:avLst/>
          </a:prstGeom>
          <a:ln w="12700">
            <a:miter lim="400000"/>
          </a:ln>
        </p:spPr>
        <p:txBody>
          <a:bodyPr wrap="none" lIns="0" tIns="0" rIns="0" bIns="0">
            <a:spAutoFit/>
          </a:bodyPr>
          <a:lstStyle/>
          <a:p>
            <a:r>
              <a:rPr lang="en-US" sz="4800" dirty="0">
                <a:solidFill>
                  <a:schemeClr val="bg1"/>
                </a:solidFill>
                <a:effectLst>
                  <a:outerShdw blurRad="50800" dist="38100" dir="2700000" algn="tl" rotWithShape="0">
                    <a:prstClr val="black">
                      <a:alpha val="40000"/>
                    </a:prstClr>
                  </a:outerShdw>
                </a:effectLst>
                <a:latin typeface="Montserrat Medium" panose="00000600000000000000" pitchFamily="2" charset="0"/>
              </a:rPr>
              <a:t>Data Visualization</a:t>
            </a:r>
          </a:p>
        </p:txBody>
      </p:sp>
      <p:sp>
        <p:nvSpPr>
          <p:cNvPr id="3" name="Rectangle: Rounded Corners 2"/>
          <p:cNvSpPr/>
          <p:nvPr/>
        </p:nvSpPr>
        <p:spPr>
          <a:xfrm>
            <a:off x="3060730" y="2323649"/>
            <a:ext cx="2120002" cy="2210702"/>
          </a:xfrm>
          <a:prstGeom prst="roundRect">
            <a:avLst/>
          </a:prstGeom>
          <a:solidFill>
            <a:srgbClr val="01CFFF"/>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3800">
                <a:effectLst>
                  <a:outerShdw blurRad="50800" dist="38100" dir="2700000" algn="tl" rotWithShape="0">
                    <a:prstClr val="black">
                      <a:alpha val="80000"/>
                    </a:prstClr>
                  </a:outerShdw>
                </a:effectLst>
                <a:latin typeface="Montserrat Black" panose="00000A00000000000000" pitchFamily="2" charset="0"/>
              </a:rPr>
              <a:t>2</a:t>
            </a: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808922" y="467764"/>
            <a:ext cx="8574156" cy="584775"/>
          </a:xfrm>
          <a:prstGeom prst="rect">
            <a:avLst/>
          </a:prstGeom>
          <a:noFill/>
        </p:spPr>
        <p:txBody>
          <a:bodyPr wrap="square" rtlCol="0">
            <a:spAutoFit/>
          </a:bodyPr>
          <a:lstStyle/>
          <a:p>
            <a:pPr algn="ctr"/>
            <a:r>
              <a:rPr lang="en-US" sz="3200" dirty="0">
                <a:latin typeface="Montserrat Black" panose="00000A00000000000000" pitchFamily="2" charset="0"/>
              </a:rPr>
              <a:t>EDA</a:t>
            </a:r>
          </a:p>
        </p:txBody>
      </p:sp>
      <p:sp>
        <p:nvSpPr>
          <p:cNvPr id="6" name="TextBox 5"/>
          <p:cNvSpPr txBox="1"/>
          <p:nvPr/>
        </p:nvSpPr>
        <p:spPr>
          <a:xfrm>
            <a:off x="5643563" y="2657474"/>
            <a:ext cx="5673498" cy="1938992"/>
          </a:xfrm>
          <a:prstGeom prst="rect">
            <a:avLst/>
          </a:prstGeom>
          <a:noFill/>
        </p:spPr>
        <p:txBody>
          <a:bodyPr wrap="square" rtlCol="0">
            <a:spAutoFit/>
          </a:bodyPr>
          <a:lstStyle/>
          <a:p>
            <a:r>
              <a:rPr lang="en-US" sz="2400" dirty="0" err="1">
                <a:latin typeface="Montserrat Medium" panose="00000600000000000000" pitchFamily="2" charset="0"/>
              </a:rPr>
              <a:t>Đây</a:t>
            </a:r>
            <a:r>
              <a:rPr lang="en-US" sz="2400" dirty="0">
                <a:latin typeface="Montserrat Medium" panose="00000600000000000000" pitchFamily="2" charset="0"/>
              </a:rPr>
              <a:t> </a:t>
            </a:r>
            <a:r>
              <a:rPr lang="en-US" sz="2400" dirty="0" err="1">
                <a:latin typeface="Montserrat Medium" panose="00000600000000000000" pitchFamily="2" charset="0"/>
              </a:rPr>
              <a:t>là</a:t>
            </a:r>
            <a:r>
              <a:rPr lang="en-US" sz="2400" dirty="0">
                <a:latin typeface="Montserrat Medium" panose="00000600000000000000" pitchFamily="2" charset="0"/>
              </a:rPr>
              <a:t> </a:t>
            </a:r>
            <a:r>
              <a:rPr lang="en-US" sz="2400" dirty="0" err="1">
                <a:latin typeface="Montserrat Medium" panose="00000600000000000000" pitchFamily="2" charset="0"/>
              </a:rPr>
              <a:t>kết</a:t>
            </a:r>
            <a:r>
              <a:rPr lang="en-US" sz="2400" dirty="0">
                <a:latin typeface="Montserrat Medium" panose="00000600000000000000" pitchFamily="2" charset="0"/>
              </a:rPr>
              <a:t> </a:t>
            </a:r>
            <a:r>
              <a:rPr lang="en-US" sz="2400" dirty="0" err="1">
                <a:latin typeface="Montserrat Medium" panose="00000600000000000000" pitchFamily="2" charset="0"/>
              </a:rPr>
              <a:t>quả</a:t>
            </a:r>
            <a:r>
              <a:rPr lang="en-US" sz="2400" dirty="0">
                <a:latin typeface="Montserrat Medium" panose="00000600000000000000" pitchFamily="2" charset="0"/>
              </a:rPr>
              <a:t> </a:t>
            </a:r>
            <a:r>
              <a:rPr lang="en-US" sz="2400" dirty="0" err="1">
                <a:latin typeface="Montserrat Medium" panose="00000600000000000000" pitchFamily="2" charset="0"/>
              </a:rPr>
              <a:t>thu</a:t>
            </a:r>
            <a:r>
              <a:rPr lang="en-US" sz="2400" dirty="0">
                <a:latin typeface="Montserrat Medium" panose="00000600000000000000" pitchFamily="2" charset="0"/>
              </a:rPr>
              <a:t> </a:t>
            </a:r>
            <a:r>
              <a:rPr lang="en-US" sz="2400" dirty="0" err="1">
                <a:latin typeface="Montserrat Medium" panose="00000600000000000000" pitchFamily="2" charset="0"/>
              </a:rPr>
              <a:t>thập</a:t>
            </a:r>
            <a:r>
              <a:rPr lang="en-US" sz="2400" dirty="0">
                <a:latin typeface="Montserrat Medium" panose="00000600000000000000" pitchFamily="2" charset="0"/>
              </a:rPr>
              <a:t> đ</a:t>
            </a:r>
            <a:r>
              <a:rPr lang="vi-VN" sz="2400" dirty="0">
                <a:latin typeface="Montserrat Medium" panose="00000600000000000000" pitchFamily="2" charset="0"/>
              </a:rPr>
              <a:t>ư</a:t>
            </a:r>
            <a:r>
              <a:rPr lang="en-US" sz="2400" dirty="0" err="1">
                <a:latin typeface="Montserrat Medium" panose="00000600000000000000" pitchFamily="2" charset="0"/>
              </a:rPr>
              <a:t>ợc</a:t>
            </a:r>
            <a:r>
              <a:rPr lang="en-US" sz="2400" dirty="0">
                <a:latin typeface="Montserrat Medium" panose="00000600000000000000" pitchFamily="2" charset="0"/>
              </a:rPr>
              <a:t> </a:t>
            </a:r>
            <a:r>
              <a:rPr lang="en-US" sz="2400" dirty="0" err="1">
                <a:latin typeface="Montserrat Medium" panose="00000600000000000000" pitchFamily="2" charset="0"/>
              </a:rPr>
              <a:t>về</a:t>
            </a:r>
            <a:r>
              <a:rPr lang="en-US" sz="2400" dirty="0">
                <a:latin typeface="Montserrat Medium" panose="00000600000000000000" pitchFamily="2" charset="0"/>
              </a:rPr>
              <a:t> </a:t>
            </a:r>
            <a:r>
              <a:rPr lang="en-US" sz="2400" dirty="0" err="1">
                <a:latin typeface="Montserrat Medium" panose="00000600000000000000" pitchFamily="2" charset="0"/>
              </a:rPr>
              <a:t>thu</a:t>
            </a:r>
            <a:r>
              <a:rPr lang="en-US" sz="2400" dirty="0">
                <a:latin typeface="Montserrat Medium" panose="00000600000000000000" pitchFamily="2" charset="0"/>
              </a:rPr>
              <a:t> </a:t>
            </a:r>
            <a:r>
              <a:rPr lang="en-US" sz="2400" dirty="0" err="1">
                <a:latin typeface="Montserrat Medium" panose="00000600000000000000" pitchFamily="2" charset="0"/>
              </a:rPr>
              <a:t>thập</a:t>
            </a:r>
            <a:r>
              <a:rPr lang="en-US" sz="2400" dirty="0">
                <a:latin typeface="Montserrat Medium" panose="00000600000000000000" pitchFamily="2" charset="0"/>
              </a:rPr>
              <a:t> </a:t>
            </a:r>
            <a:r>
              <a:rPr lang="en-US" sz="2400" dirty="0" err="1">
                <a:latin typeface="Montserrat Medium" panose="00000600000000000000" pitchFamily="2" charset="0"/>
              </a:rPr>
              <a:t>của</a:t>
            </a:r>
            <a:r>
              <a:rPr lang="en-US" sz="2400" dirty="0">
                <a:latin typeface="Montserrat Medium" panose="00000600000000000000" pitchFamily="2" charset="0"/>
              </a:rPr>
              <a:t> </a:t>
            </a:r>
            <a:r>
              <a:rPr lang="en-US" sz="2400" dirty="0" err="1">
                <a:latin typeface="Montserrat Medium" panose="00000600000000000000" pitchFamily="2" charset="0"/>
              </a:rPr>
              <a:t>từng</a:t>
            </a:r>
            <a:r>
              <a:rPr lang="en-US" sz="2400" dirty="0">
                <a:latin typeface="Montserrat Medium" panose="00000600000000000000" pitchFamily="2" charset="0"/>
              </a:rPr>
              <a:t> ng</a:t>
            </a:r>
            <a:r>
              <a:rPr lang="vi-VN" sz="2400" dirty="0">
                <a:latin typeface="Montserrat Medium" panose="00000600000000000000" pitchFamily="2" charset="0"/>
              </a:rPr>
              <a:t>ư</a:t>
            </a:r>
            <a:r>
              <a:rPr lang="en-US" sz="2400" dirty="0" err="1">
                <a:latin typeface="Montserrat Medium" panose="00000600000000000000" pitchFamily="2" charset="0"/>
              </a:rPr>
              <a:t>ời</a:t>
            </a:r>
            <a:r>
              <a:rPr lang="en-US" sz="2400" dirty="0">
                <a:latin typeface="Montserrat Medium" panose="00000600000000000000" pitchFamily="2" charset="0"/>
              </a:rPr>
              <a:t>.</a:t>
            </a:r>
          </a:p>
          <a:p>
            <a:r>
              <a:rPr lang="en-US" sz="2400" dirty="0" err="1">
                <a:latin typeface="Montserrat Medium" panose="00000600000000000000" pitchFamily="2" charset="0"/>
              </a:rPr>
              <a:t>Tỉ</a:t>
            </a:r>
            <a:r>
              <a:rPr lang="en-US" sz="2400" dirty="0">
                <a:latin typeface="Montserrat Medium" panose="00000600000000000000" pitchFamily="2" charset="0"/>
              </a:rPr>
              <a:t> </a:t>
            </a:r>
            <a:r>
              <a:rPr lang="en-US" sz="2400" dirty="0" err="1">
                <a:latin typeface="Montserrat Medium" panose="00000600000000000000" pitchFamily="2" charset="0"/>
              </a:rPr>
              <a:t>lệ</a:t>
            </a:r>
            <a:r>
              <a:rPr lang="en-US" sz="2400" dirty="0">
                <a:latin typeface="Montserrat Medium" panose="00000600000000000000" pitchFamily="2" charset="0"/>
              </a:rPr>
              <a:t> </a:t>
            </a:r>
            <a:r>
              <a:rPr lang="en-US" sz="2400" dirty="0" err="1">
                <a:latin typeface="Montserrat Medium" panose="00000600000000000000" pitchFamily="2" charset="0"/>
              </a:rPr>
              <a:t>của</a:t>
            </a:r>
            <a:r>
              <a:rPr lang="en-US" sz="2400" dirty="0">
                <a:latin typeface="Montserrat Medium" panose="00000600000000000000" pitchFamily="2" charset="0"/>
              </a:rPr>
              <a:t> 2 </a:t>
            </a:r>
            <a:r>
              <a:rPr lang="en-US" sz="2400" dirty="0" err="1">
                <a:latin typeface="Montserrat Medium" panose="00000600000000000000" pitchFamily="2" charset="0"/>
              </a:rPr>
              <a:t>loại</a:t>
            </a:r>
            <a:r>
              <a:rPr lang="en-US" sz="2400" dirty="0">
                <a:latin typeface="Montserrat Medium" panose="00000600000000000000" pitchFamily="2" charset="0"/>
              </a:rPr>
              <a:t> </a:t>
            </a:r>
            <a:r>
              <a:rPr lang="en-US" sz="2400" dirty="0" err="1">
                <a:latin typeface="Montserrat Medium" panose="00000600000000000000" pitchFamily="2" charset="0"/>
              </a:rPr>
              <a:t>cho</a:t>
            </a:r>
            <a:r>
              <a:rPr lang="en-US" sz="2400" dirty="0">
                <a:latin typeface="Montserrat Medium" panose="00000600000000000000" pitchFamily="2" charset="0"/>
              </a:rPr>
              <a:t> ng</a:t>
            </a:r>
            <a:r>
              <a:rPr lang="vi-VN" sz="2400" dirty="0">
                <a:latin typeface="Montserrat Medium" panose="00000600000000000000" pitchFamily="2" charset="0"/>
              </a:rPr>
              <a:t>ư</a:t>
            </a:r>
            <a:r>
              <a:rPr lang="en-US" sz="2400" dirty="0" err="1">
                <a:latin typeface="Montserrat Medium" panose="00000600000000000000" pitchFamily="2" charset="0"/>
              </a:rPr>
              <a:t>ời</a:t>
            </a:r>
            <a:r>
              <a:rPr lang="en-US" sz="2400" dirty="0">
                <a:latin typeface="Montserrat Medium" panose="00000600000000000000" pitchFamily="2" charset="0"/>
              </a:rPr>
              <a:t> </a:t>
            </a:r>
            <a:r>
              <a:rPr lang="en-US" sz="2400" dirty="0" err="1">
                <a:latin typeface="Montserrat Medium" panose="00000600000000000000" pitchFamily="2" charset="0"/>
              </a:rPr>
              <a:t>có</a:t>
            </a:r>
            <a:r>
              <a:rPr lang="en-US" sz="2400" dirty="0">
                <a:latin typeface="Montserrat Medium" panose="00000600000000000000" pitchFamily="2" charset="0"/>
              </a:rPr>
              <a:t> </a:t>
            </a:r>
            <a:r>
              <a:rPr lang="en-US" sz="2400" dirty="0" err="1">
                <a:latin typeface="Montserrat Medium" panose="00000600000000000000" pitchFamily="2" charset="0"/>
              </a:rPr>
              <a:t>mức</a:t>
            </a:r>
            <a:r>
              <a:rPr lang="en-US" sz="2400" dirty="0">
                <a:latin typeface="Montserrat Medium" panose="00000600000000000000" pitchFamily="2" charset="0"/>
              </a:rPr>
              <a:t> </a:t>
            </a:r>
            <a:r>
              <a:rPr lang="en-US" sz="2400" dirty="0" err="1">
                <a:latin typeface="Montserrat Medium" panose="00000600000000000000" pitchFamily="2" charset="0"/>
              </a:rPr>
              <a:t>thu</a:t>
            </a:r>
            <a:r>
              <a:rPr lang="en-US" sz="2400" dirty="0">
                <a:latin typeface="Montserrat Medium" panose="00000600000000000000" pitchFamily="2" charset="0"/>
              </a:rPr>
              <a:t> </a:t>
            </a:r>
            <a:r>
              <a:rPr lang="en-US" sz="2400" dirty="0" err="1">
                <a:latin typeface="Montserrat Medium" panose="00000600000000000000" pitchFamily="2" charset="0"/>
              </a:rPr>
              <a:t>nhập</a:t>
            </a:r>
            <a:r>
              <a:rPr lang="en-US" sz="2400" dirty="0">
                <a:latin typeface="Montserrat Medium" panose="00000600000000000000" pitchFamily="2" charset="0"/>
              </a:rPr>
              <a:t> </a:t>
            </a:r>
            <a:r>
              <a:rPr lang="en-US" sz="2400" dirty="0" err="1">
                <a:latin typeface="Montserrat Medium" panose="00000600000000000000" pitchFamily="2" charset="0"/>
              </a:rPr>
              <a:t>trên</a:t>
            </a:r>
            <a:r>
              <a:rPr lang="en-US" sz="2400" dirty="0">
                <a:latin typeface="Montserrat Medium" panose="00000600000000000000" pitchFamily="2" charset="0"/>
              </a:rPr>
              <a:t> 50K USD </a:t>
            </a:r>
            <a:r>
              <a:rPr lang="en-US" sz="2400" dirty="0" err="1">
                <a:latin typeface="Montserrat Medium" panose="00000600000000000000" pitchFamily="2" charset="0"/>
              </a:rPr>
              <a:t>và</a:t>
            </a:r>
            <a:r>
              <a:rPr lang="en-US" sz="2400" dirty="0">
                <a:latin typeface="Montserrat Medium" panose="00000600000000000000" pitchFamily="2" charset="0"/>
              </a:rPr>
              <a:t> d</a:t>
            </a:r>
            <a:r>
              <a:rPr lang="vi-VN" sz="2400" dirty="0">
                <a:latin typeface="Montserrat Medium" panose="00000600000000000000" pitchFamily="2" charset="0"/>
              </a:rPr>
              <a:t>ư</a:t>
            </a:r>
            <a:r>
              <a:rPr lang="en-US" sz="2400" dirty="0" err="1">
                <a:latin typeface="Montserrat Medium" panose="00000600000000000000" pitchFamily="2" charset="0"/>
              </a:rPr>
              <a:t>ới</a:t>
            </a:r>
            <a:r>
              <a:rPr lang="en-US" sz="2400" dirty="0">
                <a:latin typeface="Montserrat Medium" panose="00000600000000000000" pitchFamily="2" charset="0"/>
              </a:rPr>
              <a:t> 50K USD </a:t>
            </a:r>
            <a:r>
              <a:rPr lang="en-US" sz="2400" dirty="0" err="1">
                <a:latin typeface="Montserrat Medium" panose="00000600000000000000" pitchFamily="2" charset="0"/>
              </a:rPr>
              <a:t>lần</a:t>
            </a:r>
            <a:r>
              <a:rPr lang="en-US" sz="2400" dirty="0">
                <a:latin typeface="Montserrat Medium" panose="00000600000000000000" pitchFamily="2" charset="0"/>
              </a:rPr>
              <a:t> l</a:t>
            </a:r>
            <a:r>
              <a:rPr lang="vi-VN" sz="2400" dirty="0">
                <a:latin typeface="Montserrat Medium" panose="00000600000000000000" pitchFamily="2" charset="0"/>
              </a:rPr>
              <a:t>ư</a:t>
            </a:r>
            <a:r>
              <a:rPr lang="en-US" sz="2400" dirty="0" err="1">
                <a:latin typeface="Montserrat Medium" panose="00000600000000000000" pitchFamily="2" charset="0"/>
              </a:rPr>
              <a:t>ợt</a:t>
            </a:r>
            <a:r>
              <a:rPr lang="en-US" sz="2400" dirty="0">
                <a:latin typeface="Montserrat Medium" panose="00000600000000000000" pitchFamily="2" charset="0"/>
              </a:rPr>
              <a:t> </a:t>
            </a:r>
            <a:r>
              <a:rPr lang="en-US" sz="2400" dirty="0" err="1">
                <a:latin typeface="Montserrat Medium" panose="00000600000000000000" pitchFamily="2" charset="0"/>
              </a:rPr>
              <a:t>là</a:t>
            </a:r>
            <a:r>
              <a:rPr lang="en-US" sz="2400" dirty="0">
                <a:latin typeface="Montserrat Medium" panose="00000600000000000000" pitchFamily="2" charset="0"/>
              </a:rPr>
              <a:t> 75.11% </a:t>
            </a:r>
            <a:r>
              <a:rPr lang="en-US" sz="2400" dirty="0" err="1">
                <a:latin typeface="Montserrat Medium" panose="00000600000000000000" pitchFamily="2" charset="0"/>
              </a:rPr>
              <a:t>và</a:t>
            </a:r>
            <a:r>
              <a:rPr lang="en-US" sz="2400" dirty="0">
                <a:latin typeface="Montserrat Medium" panose="00000600000000000000" pitchFamily="2" charset="0"/>
              </a:rPr>
              <a:t> 24.89%</a:t>
            </a:r>
          </a:p>
        </p:txBody>
      </p:sp>
      <p:pic>
        <p:nvPicPr>
          <p:cNvPr id="3" name="Picture 2"/>
          <p:cNvPicPr>
            <a:picLocks noChangeAspect="1"/>
          </p:cNvPicPr>
          <p:nvPr/>
        </p:nvPicPr>
        <p:blipFill>
          <a:blip r:embed="rId2"/>
          <a:stretch>
            <a:fillRect/>
          </a:stretch>
        </p:blipFill>
        <p:spPr>
          <a:xfrm>
            <a:off x="361949" y="1247775"/>
            <a:ext cx="4581525" cy="459105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down)">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6">
                                            <p:txEl>
                                              <p:pRg st="0" end="0"/>
                                            </p:txEl>
                                          </p:spTgt>
                                        </p:tgtEl>
                                        <p:attrNameLst>
                                          <p:attrName>style.visibility</p:attrName>
                                        </p:attrNameLst>
                                      </p:cBhvr>
                                      <p:to>
                                        <p:strVal val="visible"/>
                                      </p:to>
                                    </p:set>
                                    <p:anim calcmode="lin" valueType="num">
                                      <p:cBhvr additive="base">
                                        <p:cTn id="12"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6">
                                            <p:txEl>
                                              <p:pRg st="0" end="0"/>
                                            </p:txEl>
                                          </p:spTgt>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 calcmode="lin" valueType="num">
                                      <p:cBhvr additive="base">
                                        <p:cTn id="16"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ó ảnh">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571</Words>
  <Application>Microsoft Office PowerPoint</Application>
  <PresentationFormat>Widescreen</PresentationFormat>
  <Paragraphs>64</Paragraphs>
  <Slides>22</Slides>
  <Notes>3</Notes>
  <HiddenSlides>0</HiddenSlides>
  <MMClips>0</MMClips>
  <ScaleCrop>false</ScaleCrop>
  <HeadingPairs>
    <vt:vector size="6" baseType="variant">
      <vt:variant>
        <vt:lpstr>Fonts Used</vt:lpstr>
      </vt:variant>
      <vt:variant>
        <vt:i4>10</vt:i4>
      </vt:variant>
      <vt:variant>
        <vt:lpstr>Theme</vt:lpstr>
      </vt:variant>
      <vt:variant>
        <vt:i4>2</vt:i4>
      </vt:variant>
      <vt:variant>
        <vt:lpstr>Slide Titles</vt:lpstr>
      </vt:variant>
      <vt:variant>
        <vt:i4>22</vt:i4>
      </vt:variant>
    </vt:vector>
  </HeadingPairs>
  <TitlesOfParts>
    <vt:vector size="34" baseType="lpstr">
      <vt:lpstr>Arial</vt:lpstr>
      <vt:lpstr>Bahnschrift Light</vt:lpstr>
      <vt:lpstr>Bahnschrift SemiBold</vt:lpstr>
      <vt:lpstr>Calibri</vt:lpstr>
      <vt:lpstr>Helvetica Neue Medium</vt:lpstr>
      <vt:lpstr>Montserrat Black</vt:lpstr>
      <vt:lpstr>Montserrat ExtraBold</vt:lpstr>
      <vt:lpstr>Montserrat Medium</vt:lpstr>
      <vt:lpstr>Montserrat MediumArial (Body)</vt:lpstr>
      <vt:lpstr>Quicksand Bold</vt:lpstr>
      <vt:lpstr>Office Theme</vt:lpstr>
      <vt:lpstr>Có ảnh</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2014515048-NGUYEN TRUNG NGHIA</dc:creator>
  <cp:lastModifiedBy>Administrator</cp:lastModifiedBy>
  <cp:revision>46</cp:revision>
  <dcterms:created xsi:type="dcterms:W3CDTF">2022-01-25T14:29:00Z</dcterms:created>
  <dcterms:modified xsi:type="dcterms:W3CDTF">2023-05-13T10:15:03Z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380EA0DE735D4400A07ED35B83631073</vt:lpwstr>
  </property>
  <property fmtid="{D5CDD505-2E9C-101B-9397-08002B2CF9AE}" pid="3" name="KSOProductBuildVer">
    <vt:lpwstr>1033-11.2.0.11537</vt:lpwstr>
  </property>
</Properties>
</file>